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Lst>
  <p:sldIdLst>
    <p:sldId id="256" r:id="rId6"/>
    <p:sldId id="257" r:id="rId7"/>
    <p:sldId id="258" r:id="rId8"/>
    <p:sldId id="274" r:id="rId9"/>
    <p:sldId id="276" r:id="rId10"/>
    <p:sldId id="280" r:id="rId11"/>
    <p:sldId id="272" r:id="rId12"/>
    <p:sldId id="273" r:id="rId13"/>
    <p:sldId id="264" r:id="rId14"/>
    <p:sldId id="275" r:id="rId15"/>
    <p:sldId id="281" r:id="rId16"/>
    <p:sldId id="282" r:id="rId17"/>
    <p:sldId id="283" r:id="rId18"/>
    <p:sldId id="284" r:id="rId19"/>
    <p:sldId id="285" r:id="rId20"/>
    <p:sldId id="298" r:id="rId21"/>
    <p:sldId id="297" r:id="rId22"/>
    <p:sldId id="296" r:id="rId23"/>
    <p:sldId id="295" r:id="rId24"/>
    <p:sldId id="294" r:id="rId25"/>
    <p:sldId id="293" r:id="rId26"/>
    <p:sldId id="292" r:id="rId27"/>
    <p:sldId id="291" r:id="rId28"/>
    <p:sldId id="290" r:id="rId29"/>
    <p:sldId id="289" r:id="rId30"/>
    <p:sldId id="288" r:id="rId31"/>
    <p:sldId id="287" r:id="rId32"/>
    <p:sldId id="286" r:id="rId33"/>
    <p:sldId id="299" r:id="rId34"/>
    <p:sldId id="278" r:id="rId35"/>
    <p:sldId id="300" r:id="rId36"/>
    <p:sldId id="301" r:id="rId37"/>
    <p:sldId id="27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6F928A-7AC8-79D2-42A0-5A309300A938}" v="6" dt="2019-12-02T16:26:52.345"/>
    <p1510:client id="{500D7579-1558-9F32-A8A8-82A9BDAC9958}" v="2179" dt="2020-08-20T16:31:29.515"/>
    <p1510:client id="{811B05B7-BAF4-D22B-80E7-2EA2B95CEDE9}" v="14" dt="2020-08-17T16:13:57.177"/>
    <p1510:client id="{95309632-5191-8ACA-749D-396DB53DBA76}" v="163" dt="2019-12-10T14:49:25.993"/>
    <p1510:client id="{A04A1294-83AC-5753-D829-5B01A77FC7F3}" v="876" dt="2019-11-20T16:11:23.759"/>
    <p1510:client id="{B61DD842-5F90-1D47-817F-9795DAB4D298}" v="4" dt="2020-08-20T14:34:28.231"/>
    <p1510:client id="{BC6EE8A7-56F5-7F97-90D8-919768DD6191}" v="2956" dt="2019-11-18T19:57:29.868"/>
    <p1510:client id="{C73F9448-AB92-0242-7DA1-1A23EE6A831D}" v="4" dt="2019-11-29T20:26:58.634"/>
    <p1510:client id="{D2D685DF-9D15-1678-FB8C-F8EA590DD9F6}" v="7" dt="2019-11-21T15:19:22.865"/>
    <p1510:client id="{E46945BF-1FEB-C0D0-BB7F-0325219A1DC1}" v="22" dt="2020-08-20T14:36:17.123"/>
    <p1510:client id="{EE0E7076-4BD4-16DF-08B5-490E1D988D67}" v="209" dt="2020-08-22T19:19:33.4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Guire, Matt    (ASD-W)" userId="S::matt.mcguire@nbed.nb.ca::b84de475-ac07-4fa4-b7d8-97b47e86e731" providerId="AD" clId="Web-{500D7579-1558-9F32-A8A8-82A9BDAC9958}"/>
    <pc:docChg chg="addSld delSld modSld sldOrd addMainMaster">
      <pc:chgData name="McGuire, Matt    (ASD-W)" userId="S::matt.mcguire@nbed.nb.ca::b84de475-ac07-4fa4-b7d8-97b47e86e731" providerId="AD" clId="Web-{500D7579-1558-9F32-A8A8-82A9BDAC9958}" dt="2020-08-20T16:31:29.515" v="2161" actId="14100"/>
      <pc:docMkLst>
        <pc:docMk/>
      </pc:docMkLst>
      <pc:sldChg chg="addSp modSp">
        <pc:chgData name="McGuire, Matt    (ASD-W)" userId="S::matt.mcguire@nbed.nb.ca::b84de475-ac07-4fa4-b7d8-97b47e86e731" providerId="AD" clId="Web-{500D7579-1558-9F32-A8A8-82A9BDAC9958}" dt="2020-08-20T14:38:15.348" v="6" actId="20577"/>
        <pc:sldMkLst>
          <pc:docMk/>
          <pc:sldMk cId="1245134262" sldId="256"/>
        </pc:sldMkLst>
        <pc:spChg chg="add mod">
          <ac:chgData name="McGuire, Matt    (ASD-W)" userId="S::matt.mcguire@nbed.nb.ca::b84de475-ac07-4fa4-b7d8-97b47e86e731" providerId="AD" clId="Web-{500D7579-1558-9F32-A8A8-82A9BDAC9958}" dt="2020-08-20T14:38:15.348" v="6" actId="20577"/>
          <ac:spMkLst>
            <pc:docMk/>
            <pc:sldMk cId="1245134262" sldId="256"/>
            <ac:spMk id="5" creationId="{95DBB86F-DBA6-456F-AADC-C03E8F9F3C39}"/>
          </ac:spMkLst>
        </pc:spChg>
      </pc:sldChg>
      <pc:sldChg chg="modSp">
        <pc:chgData name="McGuire, Matt    (ASD-W)" userId="S::matt.mcguire@nbed.nb.ca::b84de475-ac07-4fa4-b7d8-97b47e86e731" providerId="AD" clId="Web-{500D7579-1558-9F32-A8A8-82A9BDAC9958}" dt="2020-08-20T14:49:36.460" v="128" actId="20577"/>
        <pc:sldMkLst>
          <pc:docMk/>
          <pc:sldMk cId="2021173916" sldId="272"/>
        </pc:sldMkLst>
        <pc:spChg chg="mod">
          <ac:chgData name="McGuire, Matt    (ASD-W)" userId="S::matt.mcguire@nbed.nb.ca::b84de475-ac07-4fa4-b7d8-97b47e86e731" providerId="AD" clId="Web-{500D7579-1558-9F32-A8A8-82A9BDAC9958}" dt="2020-08-20T14:49:36.460" v="128" actId="20577"/>
          <ac:spMkLst>
            <pc:docMk/>
            <pc:sldMk cId="2021173916" sldId="272"/>
            <ac:spMk id="3" creationId="{22C1643E-36C8-4571-B6B5-C27F91F78982}"/>
          </ac:spMkLst>
        </pc:spChg>
      </pc:sldChg>
      <pc:sldChg chg="modSp">
        <pc:chgData name="McGuire, Matt    (ASD-W)" userId="S::matt.mcguire@nbed.nb.ca::b84de475-ac07-4fa4-b7d8-97b47e86e731" providerId="AD" clId="Web-{500D7579-1558-9F32-A8A8-82A9BDAC9958}" dt="2020-08-20T14:51:28.757" v="145" actId="20577"/>
        <pc:sldMkLst>
          <pc:docMk/>
          <pc:sldMk cId="989083433" sldId="273"/>
        </pc:sldMkLst>
        <pc:spChg chg="mod">
          <ac:chgData name="McGuire, Matt    (ASD-W)" userId="S::matt.mcguire@nbed.nb.ca::b84de475-ac07-4fa4-b7d8-97b47e86e731" providerId="AD" clId="Web-{500D7579-1558-9F32-A8A8-82A9BDAC9958}" dt="2020-08-20T14:51:28.757" v="145" actId="20577"/>
          <ac:spMkLst>
            <pc:docMk/>
            <pc:sldMk cId="989083433" sldId="273"/>
            <ac:spMk id="3" creationId="{00000000-0000-0000-0000-000000000000}"/>
          </ac:spMkLst>
        </pc:spChg>
      </pc:sldChg>
      <pc:sldChg chg="modSp">
        <pc:chgData name="McGuire, Matt    (ASD-W)" userId="S::matt.mcguire@nbed.nb.ca::b84de475-ac07-4fa4-b7d8-97b47e86e731" providerId="AD" clId="Web-{500D7579-1558-9F32-A8A8-82A9BDAC9958}" dt="2020-08-20T14:47:54.491" v="92" actId="20577"/>
        <pc:sldMkLst>
          <pc:docMk/>
          <pc:sldMk cId="709069501" sldId="274"/>
        </pc:sldMkLst>
        <pc:spChg chg="mod">
          <ac:chgData name="McGuire, Matt    (ASD-W)" userId="S::matt.mcguire@nbed.nb.ca::b84de475-ac07-4fa4-b7d8-97b47e86e731" providerId="AD" clId="Web-{500D7579-1558-9F32-A8A8-82A9BDAC9958}" dt="2020-08-20T14:47:20.085" v="86" actId="20577"/>
          <ac:spMkLst>
            <pc:docMk/>
            <pc:sldMk cId="709069501" sldId="274"/>
            <ac:spMk id="3" creationId="{00000000-0000-0000-0000-000000000000}"/>
          </ac:spMkLst>
        </pc:spChg>
        <pc:spChg chg="mod">
          <ac:chgData name="McGuire, Matt    (ASD-W)" userId="S::matt.mcguire@nbed.nb.ca::b84de475-ac07-4fa4-b7d8-97b47e86e731" providerId="AD" clId="Web-{500D7579-1558-9F32-A8A8-82A9BDAC9958}" dt="2020-08-20T14:47:54.491" v="92" actId="20577"/>
          <ac:spMkLst>
            <pc:docMk/>
            <pc:sldMk cId="709069501" sldId="274"/>
            <ac:spMk id="5" creationId="{2E3EB594-B146-4971-9A0B-3CE0FB2DBD9E}"/>
          </ac:spMkLst>
        </pc:spChg>
      </pc:sldChg>
      <pc:sldChg chg="modSp">
        <pc:chgData name="McGuire, Matt    (ASD-W)" userId="S::matt.mcguire@nbed.nb.ca::b84de475-ac07-4fa4-b7d8-97b47e86e731" providerId="AD" clId="Web-{500D7579-1558-9F32-A8A8-82A9BDAC9958}" dt="2020-08-20T15:07:36.886" v="370" actId="20577"/>
        <pc:sldMkLst>
          <pc:docMk/>
          <pc:sldMk cId="1277654241" sldId="275"/>
        </pc:sldMkLst>
        <pc:spChg chg="mod">
          <ac:chgData name="McGuire, Matt    (ASD-W)" userId="S::matt.mcguire@nbed.nb.ca::b84de475-ac07-4fa4-b7d8-97b47e86e731" providerId="AD" clId="Web-{500D7579-1558-9F32-A8A8-82A9BDAC9958}" dt="2020-08-20T14:55:43.680" v="221" actId="20577"/>
          <ac:spMkLst>
            <pc:docMk/>
            <pc:sldMk cId="1277654241" sldId="275"/>
            <ac:spMk id="2" creationId="{00000000-0000-0000-0000-000000000000}"/>
          </ac:spMkLst>
        </pc:spChg>
        <pc:graphicFrameChg chg="mod modGraphic">
          <ac:chgData name="McGuire, Matt    (ASD-W)" userId="S::matt.mcguire@nbed.nb.ca::b84de475-ac07-4fa4-b7d8-97b47e86e731" providerId="AD" clId="Web-{500D7579-1558-9F32-A8A8-82A9BDAC9958}" dt="2020-08-20T15:07:36.886" v="370" actId="20577"/>
          <ac:graphicFrameMkLst>
            <pc:docMk/>
            <pc:sldMk cId="1277654241" sldId="275"/>
            <ac:graphicFrameMk id="5" creationId="{2650D9D8-BB30-4EF6-B8EB-8FA2069F0379}"/>
          </ac:graphicFrameMkLst>
        </pc:graphicFrameChg>
      </pc:sldChg>
      <pc:sldChg chg="addSp delSp modSp new mod ord setBg">
        <pc:chgData name="McGuire, Matt    (ASD-W)" userId="S::matt.mcguire@nbed.nb.ca::b84de475-ac07-4fa4-b7d8-97b47e86e731" providerId="AD" clId="Web-{500D7579-1558-9F32-A8A8-82A9BDAC9958}" dt="2020-08-20T16:18:43.262" v="1918" actId="20577"/>
        <pc:sldMkLst>
          <pc:docMk/>
          <pc:sldMk cId="4210549467" sldId="278"/>
        </pc:sldMkLst>
        <pc:spChg chg="mod ord">
          <ac:chgData name="McGuire, Matt    (ASD-W)" userId="S::matt.mcguire@nbed.nb.ca::b84de475-ac07-4fa4-b7d8-97b47e86e731" providerId="AD" clId="Web-{500D7579-1558-9F32-A8A8-82A9BDAC9958}" dt="2020-08-20T14:56:47.774" v="224" actId="20577"/>
          <ac:spMkLst>
            <pc:docMk/>
            <pc:sldMk cId="4210549467" sldId="278"/>
            <ac:spMk id="2" creationId="{3E3F5953-3895-4389-B072-8E0707F47262}"/>
          </ac:spMkLst>
        </pc:spChg>
        <pc:spChg chg="del">
          <ac:chgData name="McGuire, Matt    (ASD-W)" userId="S::matt.mcguire@nbed.nb.ca::b84de475-ac07-4fa4-b7d8-97b47e86e731" providerId="AD" clId="Web-{500D7579-1558-9F32-A8A8-82A9BDAC9958}" dt="2020-08-20T14:41:31.521" v="10"/>
          <ac:spMkLst>
            <pc:docMk/>
            <pc:sldMk cId="4210549467" sldId="278"/>
            <ac:spMk id="3" creationId="{EC079655-DE28-4693-9367-E1BD3FF5ED6A}"/>
          </ac:spMkLst>
        </pc:spChg>
        <pc:spChg chg="add del mod">
          <ac:chgData name="McGuire, Matt    (ASD-W)" userId="S::matt.mcguire@nbed.nb.ca::b84de475-ac07-4fa4-b7d8-97b47e86e731" providerId="AD" clId="Web-{500D7579-1558-9F32-A8A8-82A9BDAC9958}" dt="2020-08-20T14:42:08.662" v="38"/>
          <ac:spMkLst>
            <pc:docMk/>
            <pc:sldMk cId="4210549467" sldId="278"/>
            <ac:spMk id="5" creationId="{C610545D-D9A0-4E75-80A0-CA58CCE29CA7}"/>
          </ac:spMkLst>
        </pc:spChg>
        <pc:spChg chg="add mod">
          <ac:chgData name="McGuire, Matt    (ASD-W)" userId="S::matt.mcguire@nbed.nb.ca::b84de475-ac07-4fa4-b7d8-97b47e86e731" providerId="AD" clId="Web-{500D7579-1558-9F32-A8A8-82A9BDAC9958}" dt="2020-08-20T16:18:43.262" v="1918" actId="20577"/>
          <ac:spMkLst>
            <pc:docMk/>
            <pc:sldMk cId="4210549467" sldId="278"/>
            <ac:spMk id="6" creationId="{B760C083-A1F4-43B0-8337-FF99B043654F}"/>
          </ac:spMkLst>
        </pc:spChg>
        <pc:spChg chg="add del">
          <ac:chgData name="McGuire, Matt    (ASD-W)" userId="S::matt.mcguire@nbed.nb.ca::b84de475-ac07-4fa4-b7d8-97b47e86e731" providerId="AD" clId="Web-{500D7579-1558-9F32-A8A8-82A9BDAC9958}" dt="2020-08-20T14:43:42.351" v="48"/>
          <ac:spMkLst>
            <pc:docMk/>
            <pc:sldMk cId="4210549467" sldId="278"/>
            <ac:spMk id="11" creationId="{9B6A81E7-2A43-4366-8431-1FA7A780A2E6}"/>
          </ac:spMkLst>
        </pc:spChg>
        <pc:spChg chg="add del">
          <ac:chgData name="McGuire, Matt    (ASD-W)" userId="S::matt.mcguire@nbed.nb.ca::b84de475-ac07-4fa4-b7d8-97b47e86e731" providerId="AD" clId="Web-{500D7579-1558-9F32-A8A8-82A9BDAC9958}" dt="2020-08-20T14:43:42.351" v="48"/>
          <ac:spMkLst>
            <pc:docMk/>
            <pc:sldMk cId="4210549467" sldId="278"/>
            <ac:spMk id="13" creationId="{D09B7001-6C15-47E8-8C3B-A6EB53C98D3A}"/>
          </ac:spMkLst>
        </pc:spChg>
        <pc:spChg chg="add del">
          <ac:chgData name="McGuire, Matt    (ASD-W)" userId="S::matt.mcguire@nbed.nb.ca::b84de475-ac07-4fa4-b7d8-97b47e86e731" providerId="AD" clId="Web-{500D7579-1558-9F32-A8A8-82A9BDAC9958}" dt="2020-08-20T14:43:42.351" v="48"/>
          <ac:spMkLst>
            <pc:docMk/>
            <pc:sldMk cId="4210549467" sldId="278"/>
            <ac:spMk id="15" creationId="{7D3D7337-C310-4B2B-BE2D-98E9D6EC0DC8}"/>
          </ac:spMkLst>
        </pc:spChg>
        <pc:picChg chg="add mod ord">
          <ac:chgData name="McGuire, Matt    (ASD-W)" userId="S::matt.mcguire@nbed.nb.ca::b84de475-ac07-4fa4-b7d8-97b47e86e731" providerId="AD" clId="Web-{500D7579-1558-9F32-A8A8-82A9BDAC9958}" dt="2020-08-20T14:43:42.351" v="49"/>
          <ac:picMkLst>
            <pc:docMk/>
            <pc:sldMk cId="4210549467" sldId="278"/>
            <ac:picMk id="4" creationId="{4A8F3494-775F-4A31-BC2F-E031172D9A9D}"/>
          </ac:picMkLst>
        </pc:picChg>
      </pc:sldChg>
      <pc:sldChg chg="addSp delSp modSp new del">
        <pc:chgData name="McGuire, Matt    (ASD-W)" userId="S::matt.mcguire@nbed.nb.ca::b84de475-ac07-4fa4-b7d8-97b47e86e731" providerId="AD" clId="Web-{500D7579-1558-9F32-A8A8-82A9BDAC9958}" dt="2020-08-20T16:12:36.698" v="1794"/>
        <pc:sldMkLst>
          <pc:docMk/>
          <pc:sldMk cId="3645468566" sldId="279"/>
        </pc:sldMkLst>
        <pc:spChg chg="del mod">
          <ac:chgData name="McGuire, Matt    (ASD-W)" userId="S::matt.mcguire@nbed.nb.ca::b84de475-ac07-4fa4-b7d8-97b47e86e731" providerId="AD" clId="Web-{500D7579-1558-9F32-A8A8-82A9BDAC9958}" dt="2020-08-20T16:12:35.198" v="1793"/>
          <ac:spMkLst>
            <pc:docMk/>
            <pc:sldMk cId="3645468566" sldId="279"/>
            <ac:spMk id="2" creationId="{E8D3075B-554B-4253-BA6C-FD1FBC9E4F15}"/>
          </ac:spMkLst>
        </pc:spChg>
        <pc:spChg chg="add mod">
          <ac:chgData name="McGuire, Matt    (ASD-W)" userId="S::matt.mcguire@nbed.nb.ca::b84de475-ac07-4fa4-b7d8-97b47e86e731" providerId="AD" clId="Web-{500D7579-1558-9F32-A8A8-82A9BDAC9958}" dt="2020-08-20T16:12:35.198" v="1793"/>
          <ac:spMkLst>
            <pc:docMk/>
            <pc:sldMk cId="3645468566" sldId="279"/>
            <ac:spMk id="5" creationId="{5B10CFE3-456C-4C1F-ACFA-E498BC8C2DB0}"/>
          </ac:spMkLst>
        </pc:spChg>
      </pc:sldChg>
      <pc:sldChg chg="addSp delSp modSp new mod setBg addAnim modAnim">
        <pc:chgData name="McGuire, Matt    (ASD-W)" userId="S::matt.mcguire@nbed.nb.ca::b84de475-ac07-4fa4-b7d8-97b47e86e731" providerId="AD" clId="Web-{500D7579-1558-9F32-A8A8-82A9BDAC9958}" dt="2020-08-20T15:06:01.292" v="366" actId="14100"/>
        <pc:sldMkLst>
          <pc:docMk/>
          <pc:sldMk cId="3449867854" sldId="280"/>
        </pc:sldMkLst>
        <pc:spChg chg="mod">
          <ac:chgData name="McGuire, Matt    (ASD-W)" userId="S::matt.mcguire@nbed.nb.ca::b84de475-ac07-4fa4-b7d8-97b47e86e731" providerId="AD" clId="Web-{500D7579-1558-9F32-A8A8-82A9BDAC9958}" dt="2020-08-20T15:04:10.401" v="343" actId="1076"/>
          <ac:spMkLst>
            <pc:docMk/>
            <pc:sldMk cId="3449867854" sldId="280"/>
            <ac:spMk id="2" creationId="{57CF1594-DDA6-4FC0-8009-C05AF8EF1EF8}"/>
          </ac:spMkLst>
        </pc:spChg>
        <pc:spChg chg="mod">
          <ac:chgData name="McGuire, Matt    (ASD-W)" userId="S::matt.mcguire@nbed.nb.ca::b84de475-ac07-4fa4-b7d8-97b47e86e731" providerId="AD" clId="Web-{500D7579-1558-9F32-A8A8-82A9BDAC9958}" dt="2020-08-20T15:05:44.495" v="364" actId="20577"/>
          <ac:spMkLst>
            <pc:docMk/>
            <pc:sldMk cId="3449867854" sldId="280"/>
            <ac:spMk id="3" creationId="{CFAD01B9-5E20-4323-BB59-0DA170B7B9BB}"/>
          </ac:spMkLst>
        </pc:spChg>
        <pc:spChg chg="add mod">
          <ac:chgData name="McGuire, Matt    (ASD-W)" userId="S::matt.mcguire@nbed.nb.ca::b84de475-ac07-4fa4-b7d8-97b47e86e731" providerId="AD" clId="Web-{500D7579-1558-9F32-A8A8-82A9BDAC9958}" dt="2020-08-20T15:05:31.823" v="358" actId="1076"/>
          <ac:spMkLst>
            <pc:docMk/>
            <pc:sldMk cId="3449867854" sldId="280"/>
            <ac:spMk id="4" creationId="{AC3E89C3-15E1-4837-B571-9A749ECDC5E9}"/>
          </ac:spMkLst>
        </pc:spChg>
        <pc:spChg chg="add del mod">
          <ac:chgData name="McGuire, Matt    (ASD-W)" userId="S::matt.mcguire@nbed.nb.ca::b84de475-ac07-4fa4-b7d8-97b47e86e731" providerId="AD" clId="Web-{500D7579-1558-9F32-A8A8-82A9BDAC9958}" dt="2020-08-20T15:03:38.494" v="329"/>
          <ac:spMkLst>
            <pc:docMk/>
            <pc:sldMk cId="3449867854" sldId="280"/>
            <ac:spMk id="5" creationId="{5F3BB273-93DA-446E-AEF4-160A05D45BAF}"/>
          </ac:spMkLst>
        </pc:spChg>
        <pc:spChg chg="add mod">
          <ac:chgData name="McGuire, Matt    (ASD-W)" userId="S::matt.mcguire@nbed.nb.ca::b84de475-ac07-4fa4-b7d8-97b47e86e731" providerId="AD" clId="Web-{500D7579-1558-9F32-A8A8-82A9BDAC9958}" dt="2020-08-20T15:06:01.292" v="366" actId="14100"/>
          <ac:spMkLst>
            <pc:docMk/>
            <pc:sldMk cId="3449867854" sldId="280"/>
            <ac:spMk id="6" creationId="{C0FCDFD2-E850-49EC-8B17-F5BE0139FE3D}"/>
          </ac:spMkLst>
        </pc:spChg>
        <pc:spChg chg="add del">
          <ac:chgData name="McGuire, Matt    (ASD-W)" userId="S::matt.mcguire@nbed.nb.ca::b84de475-ac07-4fa4-b7d8-97b47e86e731" providerId="AD" clId="Web-{500D7579-1558-9F32-A8A8-82A9BDAC9958}" dt="2020-08-20T15:01:50.588" v="298"/>
          <ac:spMkLst>
            <pc:docMk/>
            <pc:sldMk cId="3449867854" sldId="280"/>
            <ac:spMk id="9" creationId="{4FFBEE45-F140-49D5-85EA-C78C24340B23}"/>
          </ac:spMkLst>
        </pc:spChg>
        <pc:spChg chg="add">
          <ac:chgData name="McGuire, Matt    (ASD-W)" userId="S::matt.mcguire@nbed.nb.ca::b84de475-ac07-4fa4-b7d8-97b47e86e731" providerId="AD" clId="Web-{500D7579-1558-9F32-A8A8-82A9BDAC9958}" dt="2020-08-20T15:01:50.588" v="298"/>
          <ac:spMkLst>
            <pc:docMk/>
            <pc:sldMk cId="3449867854" sldId="280"/>
            <ac:spMk id="14" creationId="{21739CA5-F0F5-48E1-8E8C-F24B71827E46}"/>
          </ac:spMkLst>
        </pc:spChg>
        <pc:spChg chg="add">
          <ac:chgData name="McGuire, Matt    (ASD-W)" userId="S::matt.mcguire@nbed.nb.ca::b84de475-ac07-4fa4-b7d8-97b47e86e731" providerId="AD" clId="Web-{500D7579-1558-9F32-A8A8-82A9BDAC9958}" dt="2020-08-20T15:01:50.588" v="298"/>
          <ac:spMkLst>
            <pc:docMk/>
            <pc:sldMk cId="3449867854" sldId="280"/>
            <ac:spMk id="16" creationId="{3EAD2937-F230-41D4-B9C5-975B129BFC20}"/>
          </ac:spMkLst>
        </pc:spChg>
        <pc:spChg chg="add">
          <ac:chgData name="McGuire, Matt    (ASD-W)" userId="S::matt.mcguire@nbed.nb.ca::b84de475-ac07-4fa4-b7d8-97b47e86e731" providerId="AD" clId="Web-{500D7579-1558-9F32-A8A8-82A9BDAC9958}" dt="2020-08-20T15:01:50.588" v="298"/>
          <ac:spMkLst>
            <pc:docMk/>
            <pc:sldMk cId="3449867854" sldId="280"/>
            <ac:spMk id="18" creationId="{CCD444A3-C338-4886-B7F1-4BA2AF46EB64}"/>
          </ac:spMkLst>
        </pc:spChg>
      </pc:sldChg>
      <pc:sldChg chg="addSp modSp new mod setBg">
        <pc:chgData name="McGuire, Matt    (ASD-W)" userId="S::matt.mcguire@nbed.nb.ca::b84de475-ac07-4fa4-b7d8-97b47e86e731" providerId="AD" clId="Web-{500D7579-1558-9F32-A8A8-82A9BDAC9958}" dt="2020-08-20T15:10:12.918" v="431" actId="20577"/>
        <pc:sldMkLst>
          <pc:docMk/>
          <pc:sldMk cId="1449621155" sldId="281"/>
        </pc:sldMkLst>
        <pc:spChg chg="mod">
          <ac:chgData name="McGuire, Matt    (ASD-W)" userId="S::matt.mcguire@nbed.nb.ca::b84de475-ac07-4fa4-b7d8-97b47e86e731" providerId="AD" clId="Web-{500D7579-1558-9F32-A8A8-82A9BDAC9958}" dt="2020-08-20T15:08:42.464" v="395" actId="1076"/>
          <ac:spMkLst>
            <pc:docMk/>
            <pc:sldMk cId="1449621155" sldId="281"/>
            <ac:spMk id="2" creationId="{4B6CC8A9-912D-4AFF-9DBF-14B53075AC37}"/>
          </ac:spMkLst>
        </pc:spChg>
        <pc:spChg chg="mod">
          <ac:chgData name="McGuire, Matt    (ASD-W)" userId="S::matt.mcguire@nbed.nb.ca::b84de475-ac07-4fa4-b7d8-97b47e86e731" providerId="AD" clId="Web-{500D7579-1558-9F32-A8A8-82A9BDAC9958}" dt="2020-08-20T15:10:12.918" v="431" actId="20577"/>
          <ac:spMkLst>
            <pc:docMk/>
            <pc:sldMk cId="1449621155" sldId="281"/>
            <ac:spMk id="3" creationId="{18F44CF3-FF99-4266-B50C-5261084FE647}"/>
          </ac:spMkLst>
        </pc:spChg>
        <pc:spChg chg="add">
          <ac:chgData name="McGuire, Matt    (ASD-W)" userId="S::matt.mcguire@nbed.nb.ca::b84de475-ac07-4fa4-b7d8-97b47e86e731" providerId="AD" clId="Web-{500D7579-1558-9F32-A8A8-82A9BDAC9958}" dt="2020-08-20T15:08:29.261" v="392"/>
          <ac:spMkLst>
            <pc:docMk/>
            <pc:sldMk cId="1449621155" sldId="281"/>
            <ac:spMk id="10" creationId="{AFA67CD3-AB4E-4A7A-BEB8-53C445D8C44E}"/>
          </ac:spMkLst>
        </pc:spChg>
        <pc:spChg chg="add">
          <ac:chgData name="McGuire, Matt    (ASD-W)" userId="S::matt.mcguire@nbed.nb.ca::b84de475-ac07-4fa4-b7d8-97b47e86e731" providerId="AD" clId="Web-{500D7579-1558-9F32-A8A8-82A9BDAC9958}" dt="2020-08-20T15:08:29.261" v="392"/>
          <ac:spMkLst>
            <pc:docMk/>
            <pc:sldMk cId="1449621155" sldId="281"/>
            <ac:spMk id="14" creationId="{339C8D78-A644-462F-B674-F440635E5353}"/>
          </ac:spMkLst>
        </pc:spChg>
        <pc:picChg chg="add">
          <ac:chgData name="McGuire, Matt    (ASD-W)" userId="S::matt.mcguire@nbed.nb.ca::b84de475-ac07-4fa4-b7d8-97b47e86e731" providerId="AD" clId="Web-{500D7579-1558-9F32-A8A8-82A9BDAC9958}" dt="2020-08-20T15:08:29.261" v="392"/>
          <ac:picMkLst>
            <pc:docMk/>
            <pc:sldMk cId="1449621155" sldId="281"/>
            <ac:picMk id="7" creationId="{788A8244-45B5-4815-AB0D-ED2D1F84DC28}"/>
          </ac:picMkLst>
        </pc:picChg>
        <pc:picChg chg="add">
          <ac:chgData name="McGuire, Matt    (ASD-W)" userId="S::matt.mcguire@nbed.nb.ca::b84de475-ac07-4fa4-b7d8-97b47e86e731" providerId="AD" clId="Web-{500D7579-1558-9F32-A8A8-82A9BDAC9958}" dt="2020-08-20T15:08:29.261" v="392"/>
          <ac:picMkLst>
            <pc:docMk/>
            <pc:sldMk cId="1449621155" sldId="281"/>
            <ac:picMk id="12" creationId="{07CF545F-9C2E-4446-97CD-AD92990C2B68}"/>
          </ac:picMkLst>
        </pc:picChg>
      </pc:sldChg>
      <pc:sldChg chg="addSp modSp new mod setBg setClrOvrMap">
        <pc:chgData name="McGuire, Matt    (ASD-W)" userId="S::matt.mcguire@nbed.nb.ca::b84de475-ac07-4fa4-b7d8-97b47e86e731" providerId="AD" clId="Web-{500D7579-1558-9F32-A8A8-82A9BDAC9958}" dt="2020-08-20T15:14:11.294" v="637" actId="20577"/>
        <pc:sldMkLst>
          <pc:docMk/>
          <pc:sldMk cId="3106048768" sldId="282"/>
        </pc:sldMkLst>
        <pc:spChg chg="mod">
          <ac:chgData name="McGuire, Matt    (ASD-W)" userId="S::matt.mcguire@nbed.nb.ca::b84de475-ac07-4fa4-b7d8-97b47e86e731" providerId="AD" clId="Web-{500D7579-1558-9F32-A8A8-82A9BDAC9958}" dt="2020-08-20T15:11:30.887" v="449"/>
          <ac:spMkLst>
            <pc:docMk/>
            <pc:sldMk cId="3106048768" sldId="282"/>
            <ac:spMk id="2" creationId="{827C47A2-75D7-4A17-9CB6-0034DE1C258A}"/>
          </ac:spMkLst>
        </pc:spChg>
        <pc:spChg chg="mod">
          <ac:chgData name="McGuire, Matt    (ASD-W)" userId="S::matt.mcguire@nbed.nb.ca::b84de475-ac07-4fa4-b7d8-97b47e86e731" providerId="AD" clId="Web-{500D7579-1558-9F32-A8A8-82A9BDAC9958}" dt="2020-08-20T15:14:11.294" v="637" actId="20577"/>
          <ac:spMkLst>
            <pc:docMk/>
            <pc:sldMk cId="3106048768" sldId="282"/>
            <ac:spMk id="3" creationId="{0D666A5B-0082-487D-9E1E-E32C2493F9EE}"/>
          </ac:spMkLst>
        </pc:spChg>
        <pc:spChg chg="add">
          <ac:chgData name="McGuire, Matt    (ASD-W)" userId="S::matt.mcguire@nbed.nb.ca::b84de475-ac07-4fa4-b7d8-97b47e86e731" providerId="AD" clId="Web-{500D7579-1558-9F32-A8A8-82A9BDAC9958}" dt="2020-08-20T15:11:30.887" v="449"/>
          <ac:spMkLst>
            <pc:docMk/>
            <pc:sldMk cId="3106048768" sldId="282"/>
            <ac:spMk id="8" creationId="{AD21898E-86C0-4C8A-A76C-DF33E844C87A}"/>
          </ac:spMkLst>
        </pc:spChg>
        <pc:spChg chg="add">
          <ac:chgData name="McGuire, Matt    (ASD-W)" userId="S::matt.mcguire@nbed.nb.ca::b84de475-ac07-4fa4-b7d8-97b47e86e731" providerId="AD" clId="Web-{500D7579-1558-9F32-A8A8-82A9BDAC9958}" dt="2020-08-20T15:11:30.887" v="449"/>
          <ac:spMkLst>
            <pc:docMk/>
            <pc:sldMk cId="3106048768" sldId="282"/>
            <ac:spMk id="10" creationId="{5C8F04BD-D093-45D0-B54C-50FDB308B4EE}"/>
          </ac:spMkLst>
        </pc:spChg>
      </pc:sldChg>
      <pc:sldChg chg="addSp modSp new mod setBg">
        <pc:chgData name="McGuire, Matt    (ASD-W)" userId="S::matt.mcguire@nbed.nb.ca::b84de475-ac07-4fa4-b7d8-97b47e86e731" providerId="AD" clId="Web-{500D7579-1558-9F32-A8A8-82A9BDAC9958}" dt="2020-08-20T15:29:58.391" v="1455" actId="20577"/>
        <pc:sldMkLst>
          <pc:docMk/>
          <pc:sldMk cId="1072830969" sldId="283"/>
        </pc:sldMkLst>
        <pc:spChg chg="mod">
          <ac:chgData name="McGuire, Matt    (ASD-W)" userId="S::matt.mcguire@nbed.nb.ca::b84de475-ac07-4fa4-b7d8-97b47e86e731" providerId="AD" clId="Web-{500D7579-1558-9F32-A8A8-82A9BDAC9958}" dt="2020-08-20T15:29:58.391" v="1455" actId="20577"/>
          <ac:spMkLst>
            <pc:docMk/>
            <pc:sldMk cId="1072830969" sldId="283"/>
            <ac:spMk id="2" creationId="{6C96252D-90A5-4CF0-9947-F9399E307DD9}"/>
          </ac:spMkLst>
        </pc:spChg>
        <pc:spChg chg="mod">
          <ac:chgData name="McGuire, Matt    (ASD-W)" userId="S::matt.mcguire@nbed.nb.ca::b84de475-ac07-4fa4-b7d8-97b47e86e731" providerId="AD" clId="Web-{500D7579-1558-9F32-A8A8-82A9BDAC9958}" dt="2020-08-20T15:29:50.172" v="1444" actId="20577"/>
          <ac:spMkLst>
            <pc:docMk/>
            <pc:sldMk cId="1072830969" sldId="283"/>
            <ac:spMk id="3" creationId="{7FEA0718-3DFB-4DA4-AB41-0C1A7BE4D152}"/>
          </ac:spMkLst>
        </pc:spChg>
        <pc:spChg chg="add">
          <ac:chgData name="McGuire, Matt    (ASD-W)" userId="S::matt.mcguire@nbed.nb.ca::b84de475-ac07-4fa4-b7d8-97b47e86e731" providerId="AD" clId="Web-{500D7579-1558-9F32-A8A8-82A9BDAC9958}" dt="2020-08-20T15:25:54.187" v="1288"/>
          <ac:spMkLst>
            <pc:docMk/>
            <pc:sldMk cId="1072830969" sldId="283"/>
            <ac:spMk id="8" creationId="{8D70B121-56F4-4848-B38B-182089D909FA}"/>
          </ac:spMkLst>
        </pc:spChg>
        <pc:cxnChg chg="add">
          <ac:chgData name="McGuire, Matt    (ASD-W)" userId="S::matt.mcguire@nbed.nb.ca::b84de475-ac07-4fa4-b7d8-97b47e86e731" providerId="AD" clId="Web-{500D7579-1558-9F32-A8A8-82A9BDAC9958}" dt="2020-08-20T15:25:54.187" v="1288"/>
          <ac:cxnSpMkLst>
            <pc:docMk/>
            <pc:sldMk cId="1072830969" sldId="283"/>
            <ac:cxnSpMk id="10" creationId="{2D72A2C9-F3CA-4216-8BAD-FA4C970C3C4E}"/>
          </ac:cxnSpMkLst>
        </pc:cxnChg>
      </pc:sldChg>
      <pc:sldChg chg="addSp delSp modSp new mod setBg">
        <pc:chgData name="McGuire, Matt    (ASD-W)" userId="S::matt.mcguire@nbed.nb.ca::b84de475-ac07-4fa4-b7d8-97b47e86e731" providerId="AD" clId="Web-{500D7579-1558-9F32-A8A8-82A9BDAC9958}" dt="2020-08-20T15:38:42.346" v="1489" actId="20577"/>
        <pc:sldMkLst>
          <pc:docMk/>
          <pc:sldMk cId="4248149834" sldId="284"/>
        </pc:sldMkLst>
        <pc:spChg chg="mod">
          <ac:chgData name="McGuire, Matt    (ASD-W)" userId="S::matt.mcguire@nbed.nb.ca::b84de475-ac07-4fa4-b7d8-97b47e86e731" providerId="AD" clId="Web-{500D7579-1558-9F32-A8A8-82A9BDAC9958}" dt="2020-08-20T15:38:30.408" v="1485" actId="1076"/>
          <ac:spMkLst>
            <pc:docMk/>
            <pc:sldMk cId="4248149834" sldId="284"/>
            <ac:spMk id="2" creationId="{AB4F0D46-B010-42A4-B347-55B3736876B3}"/>
          </ac:spMkLst>
        </pc:spChg>
        <pc:spChg chg="del">
          <ac:chgData name="McGuire, Matt    (ASD-W)" userId="S::matt.mcguire@nbed.nb.ca::b84de475-ac07-4fa4-b7d8-97b47e86e731" providerId="AD" clId="Web-{500D7579-1558-9F32-A8A8-82A9BDAC9958}" dt="2020-08-20T15:36:46.283" v="1458"/>
          <ac:spMkLst>
            <pc:docMk/>
            <pc:sldMk cId="4248149834" sldId="284"/>
            <ac:spMk id="3" creationId="{6B0D23E0-405B-4441-8B73-03C85747C240}"/>
          </ac:spMkLst>
        </pc:spChg>
        <pc:spChg chg="add mod">
          <ac:chgData name="McGuire, Matt    (ASD-W)" userId="S::matt.mcguire@nbed.nb.ca::b84de475-ac07-4fa4-b7d8-97b47e86e731" providerId="AD" clId="Web-{500D7579-1558-9F32-A8A8-82A9BDAC9958}" dt="2020-08-20T15:38:42.346" v="1489" actId="20577"/>
          <ac:spMkLst>
            <pc:docMk/>
            <pc:sldMk cId="4248149834" sldId="284"/>
            <ac:spMk id="6" creationId="{A21C076B-E9DF-486D-9384-169F63B045EF}"/>
          </ac:spMkLst>
        </pc:spChg>
        <pc:picChg chg="add mod ord">
          <ac:chgData name="McGuire, Matt    (ASD-W)" userId="S::matt.mcguire@nbed.nb.ca::b84de475-ac07-4fa4-b7d8-97b47e86e731" providerId="AD" clId="Web-{500D7579-1558-9F32-A8A8-82A9BDAC9958}" dt="2020-08-20T15:38:13.158" v="1481"/>
          <ac:picMkLst>
            <pc:docMk/>
            <pc:sldMk cId="4248149834" sldId="284"/>
            <ac:picMk id="4" creationId="{CEF9491B-4868-43E9-AD05-39AD1A039CF9}"/>
          </ac:picMkLst>
        </pc:picChg>
        <pc:picChg chg="add del mod">
          <ac:chgData name="McGuire, Matt    (ASD-W)" userId="S::matt.mcguire@nbed.nb.ca::b84de475-ac07-4fa4-b7d8-97b47e86e731" providerId="AD" clId="Web-{500D7579-1558-9F32-A8A8-82A9BDAC9958}" dt="2020-08-20T15:36:58.627" v="1469"/>
          <ac:picMkLst>
            <pc:docMk/>
            <pc:sldMk cId="4248149834" sldId="284"/>
            <ac:picMk id="5" creationId="{98EEA93F-46EE-4364-A1FD-3347638042C6}"/>
          </ac:picMkLst>
        </pc:picChg>
        <pc:cxnChg chg="add">
          <ac:chgData name="McGuire, Matt    (ASD-W)" userId="S::matt.mcguire@nbed.nb.ca::b84de475-ac07-4fa4-b7d8-97b47e86e731" providerId="AD" clId="Web-{500D7579-1558-9F32-A8A8-82A9BDAC9958}" dt="2020-08-20T15:38:13.158" v="1481"/>
          <ac:cxnSpMkLst>
            <pc:docMk/>
            <pc:sldMk cId="4248149834" sldId="284"/>
            <ac:cxnSpMk id="11" creationId="{A7F400EE-A8A5-48AF-B4D6-291B52C6F0B0}"/>
          </ac:cxnSpMkLst>
        </pc:cxnChg>
      </pc:sldChg>
      <pc:sldChg chg="addSp modSp new mod setBg">
        <pc:chgData name="McGuire, Matt    (ASD-W)" userId="S::matt.mcguire@nbed.nb.ca::b84de475-ac07-4fa4-b7d8-97b47e86e731" providerId="AD" clId="Web-{500D7579-1558-9F32-A8A8-82A9BDAC9958}" dt="2020-08-20T15:45:22.972" v="1689" actId="20577"/>
        <pc:sldMkLst>
          <pc:docMk/>
          <pc:sldMk cId="3218194311" sldId="285"/>
        </pc:sldMkLst>
        <pc:spChg chg="mod">
          <ac:chgData name="McGuire, Matt    (ASD-W)" userId="S::matt.mcguire@nbed.nb.ca::b84de475-ac07-4fa4-b7d8-97b47e86e731" providerId="AD" clId="Web-{500D7579-1558-9F32-A8A8-82A9BDAC9958}" dt="2020-08-20T15:43:48.331" v="1647"/>
          <ac:spMkLst>
            <pc:docMk/>
            <pc:sldMk cId="3218194311" sldId="285"/>
            <ac:spMk id="2" creationId="{66884864-3573-4897-A2A8-B4485C33E6FD}"/>
          </ac:spMkLst>
        </pc:spChg>
        <pc:spChg chg="mod">
          <ac:chgData name="McGuire, Matt    (ASD-W)" userId="S::matt.mcguire@nbed.nb.ca::b84de475-ac07-4fa4-b7d8-97b47e86e731" providerId="AD" clId="Web-{500D7579-1558-9F32-A8A8-82A9BDAC9958}" dt="2020-08-20T15:45:22.972" v="1689" actId="20577"/>
          <ac:spMkLst>
            <pc:docMk/>
            <pc:sldMk cId="3218194311" sldId="285"/>
            <ac:spMk id="3" creationId="{1A474F31-7FC6-407A-987D-FF32475914E9}"/>
          </ac:spMkLst>
        </pc:spChg>
        <pc:picChg chg="add">
          <ac:chgData name="McGuire, Matt    (ASD-W)" userId="S::matt.mcguire@nbed.nb.ca::b84de475-ac07-4fa4-b7d8-97b47e86e731" providerId="AD" clId="Web-{500D7579-1558-9F32-A8A8-82A9BDAC9958}" dt="2020-08-20T15:43:48.331" v="1647"/>
          <ac:picMkLst>
            <pc:docMk/>
            <pc:sldMk cId="3218194311" sldId="285"/>
            <ac:picMk id="5" creationId="{069C1980-375C-4A3F-9A4C-D4FD3EB29271}"/>
          </ac:picMkLst>
        </pc:picChg>
        <pc:cxnChg chg="add">
          <ac:chgData name="McGuire, Matt    (ASD-W)" userId="S::matt.mcguire@nbed.nb.ca::b84de475-ac07-4fa4-b7d8-97b47e86e731" providerId="AD" clId="Web-{500D7579-1558-9F32-A8A8-82A9BDAC9958}" dt="2020-08-20T15:43:48.331" v="1647"/>
          <ac:cxnSpMkLst>
            <pc:docMk/>
            <pc:sldMk cId="3218194311" sldId="285"/>
            <ac:cxnSpMk id="9" creationId="{A7F400EE-A8A5-48AF-B4D6-291B52C6F0B0}"/>
          </ac:cxnSpMkLst>
        </pc:cxnChg>
      </pc:sldChg>
      <pc:sldChg chg="addSp delSp modSp add mod setClrOvrMap">
        <pc:chgData name="McGuire, Matt    (ASD-W)" userId="S::matt.mcguire@nbed.nb.ca::b84de475-ac07-4fa4-b7d8-97b47e86e731" providerId="AD" clId="Web-{500D7579-1558-9F32-A8A8-82A9BDAC9958}" dt="2020-08-20T16:22:37.138" v="1956" actId="20577"/>
        <pc:sldMkLst>
          <pc:docMk/>
          <pc:sldMk cId="4080188192" sldId="286"/>
        </pc:sldMkLst>
        <pc:spChg chg="mod">
          <ac:chgData name="McGuire, Matt    (ASD-W)" userId="S::matt.mcguire@nbed.nb.ca::b84de475-ac07-4fa4-b7d8-97b47e86e731" providerId="AD" clId="Web-{500D7579-1558-9F32-A8A8-82A9BDAC9958}" dt="2020-08-20T16:22:19.341" v="1945" actId="20577"/>
          <ac:spMkLst>
            <pc:docMk/>
            <pc:sldMk cId="4080188192" sldId="286"/>
            <ac:spMk id="2" creationId="{BC7B5B03-6397-4A56-B562-656EC0875EE0}"/>
          </ac:spMkLst>
        </pc:spChg>
        <pc:spChg chg="mod">
          <ac:chgData name="McGuire, Matt    (ASD-W)" userId="S::matt.mcguire@nbed.nb.ca::b84de475-ac07-4fa4-b7d8-97b47e86e731" providerId="AD" clId="Web-{500D7579-1558-9F32-A8A8-82A9BDAC9958}" dt="2020-08-20T16:18:52.746" v="1923" actId="20577"/>
          <ac:spMkLst>
            <pc:docMk/>
            <pc:sldMk cId="4080188192" sldId="286"/>
            <ac:spMk id="3" creationId="{508CFFF4-AD50-4C2F-9D1A-0F350E53BE92}"/>
          </ac:spMkLst>
        </pc:spChg>
        <pc:spChg chg="add mod ord">
          <ac:chgData name="McGuire, Matt    (ASD-W)" userId="S::matt.mcguire@nbed.nb.ca::b84de475-ac07-4fa4-b7d8-97b47e86e731" providerId="AD" clId="Web-{500D7579-1558-9F32-A8A8-82A9BDAC9958}" dt="2020-08-20T16:22:37.138" v="1956" actId="20577"/>
          <ac:spMkLst>
            <pc:docMk/>
            <pc:sldMk cId="4080188192" sldId="286"/>
            <ac:spMk id="6" creationId="{59A97947-16F2-4B78-AC71-43325B544E6D}"/>
          </ac:spMkLst>
        </pc:spChg>
        <pc:spChg chg="del">
          <ac:chgData name="McGuire, Matt    (ASD-W)" userId="S::matt.mcguire@nbed.nb.ca::b84de475-ac07-4fa4-b7d8-97b47e86e731" providerId="AD" clId="Web-{500D7579-1558-9F32-A8A8-82A9BDAC9958}" dt="2020-08-20T16:12:51.198" v="1796"/>
          <ac:spMkLst>
            <pc:docMk/>
            <pc:sldMk cId="4080188192" sldId="286"/>
            <ac:spMk id="17" creationId="{E51BA4DF-2BD4-4EC2-B1DB-B27C8AC71864}"/>
          </ac:spMkLst>
        </pc:spChg>
        <pc:spChg chg="add">
          <ac:chgData name="McGuire, Matt    (ASD-W)" userId="S::matt.mcguire@nbed.nb.ca::b84de475-ac07-4fa4-b7d8-97b47e86e731" providerId="AD" clId="Web-{500D7579-1558-9F32-A8A8-82A9BDAC9958}" dt="2020-08-20T16:16:49.636" v="1888"/>
          <ac:spMkLst>
            <pc:docMk/>
            <pc:sldMk cId="4080188192" sldId="286"/>
            <ac:spMk id="27" creationId="{C7FA33FF-088D-4F16-95A2-2C64D353DEA8}"/>
          </ac:spMkLst>
        </pc:spChg>
        <pc:spChg chg="add">
          <ac:chgData name="McGuire, Matt    (ASD-W)" userId="S::matt.mcguire@nbed.nb.ca::b84de475-ac07-4fa4-b7d8-97b47e86e731" providerId="AD" clId="Web-{500D7579-1558-9F32-A8A8-82A9BDAC9958}" dt="2020-08-20T16:16:49.636" v="1888"/>
          <ac:spMkLst>
            <pc:docMk/>
            <pc:sldMk cId="4080188192" sldId="286"/>
            <ac:spMk id="29" creationId="{A376EFB1-01CF-419F-ABF1-2AF02BBFCBD1}"/>
          </ac:spMkLst>
        </pc:spChg>
        <pc:spChg chg="add">
          <ac:chgData name="McGuire, Matt    (ASD-W)" userId="S::matt.mcguire@nbed.nb.ca::b84de475-ac07-4fa4-b7d8-97b47e86e731" providerId="AD" clId="Web-{500D7579-1558-9F32-A8A8-82A9BDAC9958}" dt="2020-08-20T16:16:49.636" v="1888"/>
          <ac:spMkLst>
            <pc:docMk/>
            <pc:sldMk cId="4080188192" sldId="286"/>
            <ac:spMk id="31" creationId="{FF9DEA15-78BD-4750-AA18-B9F28A6D5AB8}"/>
          </ac:spMkLst>
        </pc:spChg>
        <pc:picChg chg="add mod">
          <ac:chgData name="McGuire, Matt    (ASD-W)" userId="S::matt.mcguire@nbed.nb.ca::b84de475-ac07-4fa4-b7d8-97b47e86e731" providerId="AD" clId="Web-{500D7579-1558-9F32-A8A8-82A9BDAC9958}" dt="2020-08-20T16:16:49.636" v="1888"/>
          <ac:picMkLst>
            <pc:docMk/>
            <pc:sldMk cId="4080188192" sldId="286"/>
            <ac:picMk id="4" creationId="{FD415816-6C73-45CF-95CF-D9B9BDD2A762}"/>
          </ac:picMkLst>
        </pc:picChg>
        <pc:picChg chg="del mod ord">
          <ac:chgData name="McGuire, Matt    (ASD-W)" userId="S::matt.mcguire@nbed.nb.ca::b84de475-ac07-4fa4-b7d8-97b47e86e731" providerId="AD" clId="Web-{500D7579-1558-9F32-A8A8-82A9BDAC9958}" dt="2020-08-20T16:16:31.246" v="1887"/>
          <ac:picMkLst>
            <pc:docMk/>
            <pc:sldMk cId="4080188192" sldId="286"/>
            <ac:picMk id="5" creationId="{9E0AB73E-9C7A-40A8-92A8-F67787621C77}"/>
          </ac:picMkLst>
        </pc:picChg>
        <pc:cxnChg chg="add mod">
          <ac:chgData name="McGuire, Matt    (ASD-W)" userId="S::matt.mcguire@nbed.nb.ca::b84de475-ac07-4fa4-b7d8-97b47e86e731" providerId="AD" clId="Web-{500D7579-1558-9F32-A8A8-82A9BDAC9958}" dt="2020-08-20T16:21:20.481" v="1938" actId="14100"/>
          <ac:cxnSpMkLst>
            <pc:docMk/>
            <pc:sldMk cId="4080188192" sldId="286"/>
            <ac:cxnSpMk id="7" creationId="{3485F839-990C-4E6E-86DE-BBF8E171BC61}"/>
          </ac:cxnSpMkLst>
        </pc:cxnChg>
        <pc:cxnChg chg="add del">
          <ac:chgData name="McGuire, Matt    (ASD-W)" userId="S::matt.mcguire@nbed.nb.ca::b84de475-ac07-4fa4-b7d8-97b47e86e731" providerId="AD" clId="Web-{500D7579-1558-9F32-A8A8-82A9BDAC9958}" dt="2020-08-20T16:16:49.636" v="1888"/>
          <ac:cxnSpMkLst>
            <pc:docMk/>
            <pc:sldMk cId="4080188192" sldId="286"/>
            <ac:cxnSpMk id="22" creationId="{A7F400EE-A8A5-48AF-B4D6-291B52C6F0B0}"/>
          </ac:cxnSpMkLst>
        </pc:cxnChg>
      </pc:sldChg>
      <pc:sldChg chg="add">
        <pc:chgData name="McGuire, Matt    (ASD-W)" userId="S::matt.mcguire@nbed.nb.ca::b84de475-ac07-4fa4-b7d8-97b47e86e731" providerId="AD" clId="Web-{500D7579-1558-9F32-A8A8-82A9BDAC9958}" dt="2020-08-20T15:49:15.036" v="1691"/>
        <pc:sldMkLst>
          <pc:docMk/>
          <pc:sldMk cId="2296861267" sldId="287"/>
        </pc:sldMkLst>
      </pc:sldChg>
      <pc:sldChg chg="add">
        <pc:chgData name="McGuire, Matt    (ASD-W)" userId="S::matt.mcguire@nbed.nb.ca::b84de475-ac07-4fa4-b7d8-97b47e86e731" providerId="AD" clId="Web-{500D7579-1558-9F32-A8A8-82A9BDAC9958}" dt="2020-08-20T15:49:15.083" v="1692"/>
        <pc:sldMkLst>
          <pc:docMk/>
          <pc:sldMk cId="67819013" sldId="288"/>
        </pc:sldMkLst>
      </pc:sldChg>
      <pc:sldChg chg="add">
        <pc:chgData name="McGuire, Matt    (ASD-W)" userId="S::matt.mcguire@nbed.nb.ca::b84de475-ac07-4fa4-b7d8-97b47e86e731" providerId="AD" clId="Web-{500D7579-1558-9F32-A8A8-82A9BDAC9958}" dt="2020-08-20T15:49:15.114" v="1693"/>
        <pc:sldMkLst>
          <pc:docMk/>
          <pc:sldMk cId="436719296" sldId="289"/>
        </pc:sldMkLst>
      </pc:sldChg>
      <pc:sldChg chg="add">
        <pc:chgData name="McGuire, Matt    (ASD-W)" userId="S::matt.mcguire@nbed.nb.ca::b84de475-ac07-4fa4-b7d8-97b47e86e731" providerId="AD" clId="Web-{500D7579-1558-9F32-A8A8-82A9BDAC9958}" dt="2020-08-20T15:49:15.129" v="1694"/>
        <pc:sldMkLst>
          <pc:docMk/>
          <pc:sldMk cId="3545357145" sldId="290"/>
        </pc:sldMkLst>
      </pc:sldChg>
      <pc:sldChg chg="add">
        <pc:chgData name="McGuire, Matt    (ASD-W)" userId="S::matt.mcguire@nbed.nb.ca::b84de475-ac07-4fa4-b7d8-97b47e86e731" providerId="AD" clId="Web-{500D7579-1558-9F32-A8A8-82A9BDAC9958}" dt="2020-08-20T15:49:15.161" v="1695"/>
        <pc:sldMkLst>
          <pc:docMk/>
          <pc:sldMk cId="476014613" sldId="291"/>
        </pc:sldMkLst>
      </pc:sldChg>
      <pc:sldChg chg="add">
        <pc:chgData name="McGuire, Matt    (ASD-W)" userId="S::matt.mcguire@nbed.nb.ca::b84de475-ac07-4fa4-b7d8-97b47e86e731" providerId="AD" clId="Web-{500D7579-1558-9F32-A8A8-82A9BDAC9958}" dt="2020-08-20T15:49:15.192" v="1696"/>
        <pc:sldMkLst>
          <pc:docMk/>
          <pc:sldMk cId="4202990991" sldId="292"/>
        </pc:sldMkLst>
      </pc:sldChg>
      <pc:sldChg chg="add">
        <pc:chgData name="McGuire, Matt    (ASD-W)" userId="S::matt.mcguire@nbed.nb.ca::b84de475-ac07-4fa4-b7d8-97b47e86e731" providerId="AD" clId="Web-{500D7579-1558-9F32-A8A8-82A9BDAC9958}" dt="2020-08-20T15:49:15.223" v="1697"/>
        <pc:sldMkLst>
          <pc:docMk/>
          <pc:sldMk cId="2438379142" sldId="293"/>
        </pc:sldMkLst>
      </pc:sldChg>
      <pc:sldChg chg="add">
        <pc:chgData name="McGuire, Matt    (ASD-W)" userId="S::matt.mcguire@nbed.nb.ca::b84de475-ac07-4fa4-b7d8-97b47e86e731" providerId="AD" clId="Web-{500D7579-1558-9F32-A8A8-82A9BDAC9958}" dt="2020-08-20T15:49:15.255" v="1698"/>
        <pc:sldMkLst>
          <pc:docMk/>
          <pc:sldMk cId="4061450812" sldId="294"/>
        </pc:sldMkLst>
      </pc:sldChg>
      <pc:sldChg chg="add">
        <pc:chgData name="McGuire, Matt    (ASD-W)" userId="S::matt.mcguire@nbed.nb.ca::b84de475-ac07-4fa4-b7d8-97b47e86e731" providerId="AD" clId="Web-{500D7579-1558-9F32-A8A8-82A9BDAC9958}" dt="2020-08-20T15:49:15.348" v="1699"/>
        <pc:sldMkLst>
          <pc:docMk/>
          <pc:sldMk cId="4293707354" sldId="295"/>
        </pc:sldMkLst>
      </pc:sldChg>
      <pc:sldChg chg="modSp add">
        <pc:chgData name="McGuire, Matt    (ASD-W)" userId="S::matt.mcguire@nbed.nb.ca::b84de475-ac07-4fa4-b7d8-97b47e86e731" providerId="AD" clId="Web-{500D7579-1558-9F32-A8A8-82A9BDAC9958}" dt="2020-08-20T16:11:01.885" v="1791" actId="1076"/>
        <pc:sldMkLst>
          <pc:docMk/>
          <pc:sldMk cId="36544606" sldId="296"/>
        </pc:sldMkLst>
        <pc:spChg chg="mod">
          <ac:chgData name="McGuire, Matt    (ASD-W)" userId="S::matt.mcguire@nbed.nb.ca::b84de475-ac07-4fa4-b7d8-97b47e86e731" providerId="AD" clId="Web-{500D7579-1558-9F32-A8A8-82A9BDAC9958}" dt="2020-08-20T16:09:31.572" v="1777" actId="1076"/>
          <ac:spMkLst>
            <pc:docMk/>
            <pc:sldMk cId="36544606" sldId="296"/>
            <ac:spMk id="2" creationId="{EFD5A24B-95C9-4DFC-8E44-8365701870E5}"/>
          </ac:spMkLst>
        </pc:spChg>
        <pc:spChg chg="mod">
          <ac:chgData name="McGuire, Matt    (ASD-W)" userId="S::matt.mcguire@nbed.nb.ca::b84de475-ac07-4fa4-b7d8-97b47e86e731" providerId="AD" clId="Web-{500D7579-1558-9F32-A8A8-82A9BDAC9958}" dt="2020-08-20T16:09:31.588" v="1778" actId="1076"/>
          <ac:spMkLst>
            <pc:docMk/>
            <pc:sldMk cId="36544606" sldId="296"/>
            <ac:spMk id="3" creationId="{40B11A5F-4612-4AA3-ACD4-3473D1AE0CEE}"/>
          </ac:spMkLst>
        </pc:spChg>
        <pc:spChg chg="mod">
          <ac:chgData name="McGuire, Matt    (ASD-W)" userId="S::matt.mcguire@nbed.nb.ca::b84de475-ac07-4fa4-b7d8-97b47e86e731" providerId="AD" clId="Web-{500D7579-1558-9F32-A8A8-82A9BDAC9958}" dt="2020-08-20T16:11:01.885" v="1791" actId="1076"/>
          <ac:spMkLst>
            <pc:docMk/>
            <pc:sldMk cId="36544606" sldId="296"/>
            <ac:spMk id="8" creationId="{2AC7E7DD-CAE7-4ECD-97E1-0295D18E9BDD}"/>
          </ac:spMkLst>
        </pc:spChg>
        <pc:spChg chg="mod">
          <ac:chgData name="McGuire, Matt    (ASD-W)" userId="S::matt.mcguire@nbed.nb.ca::b84de475-ac07-4fa4-b7d8-97b47e86e731" providerId="AD" clId="Web-{500D7579-1558-9F32-A8A8-82A9BDAC9958}" dt="2020-08-20T16:09:36.463" v="1781" actId="14100"/>
          <ac:spMkLst>
            <pc:docMk/>
            <pc:sldMk cId="36544606" sldId="296"/>
            <ac:spMk id="12" creationId="{01AD640D-E5B2-4CC5-9122-52AA9D023129}"/>
          </ac:spMkLst>
        </pc:spChg>
        <pc:spChg chg="mod">
          <ac:chgData name="McGuire, Matt    (ASD-W)" userId="S::matt.mcguire@nbed.nb.ca::b84de475-ac07-4fa4-b7d8-97b47e86e731" providerId="AD" clId="Web-{500D7579-1558-9F32-A8A8-82A9BDAC9958}" dt="2020-08-20T16:10:02.494" v="1784" actId="14100"/>
          <ac:spMkLst>
            <pc:docMk/>
            <pc:sldMk cId="36544606" sldId="296"/>
            <ac:spMk id="15" creationId="{8C2E529B-C0B4-4338-B5B5-FF940AE3AD5B}"/>
          </ac:spMkLst>
        </pc:spChg>
      </pc:sldChg>
      <pc:sldChg chg="modSp add">
        <pc:chgData name="McGuire, Matt    (ASD-W)" userId="S::matt.mcguire@nbed.nb.ca::b84de475-ac07-4fa4-b7d8-97b47e86e731" providerId="AD" clId="Web-{500D7579-1558-9F32-A8A8-82A9BDAC9958}" dt="2020-08-20T16:08:38.150" v="1772" actId="1076"/>
        <pc:sldMkLst>
          <pc:docMk/>
          <pc:sldMk cId="1377984238" sldId="297"/>
        </pc:sldMkLst>
        <pc:spChg chg="mod">
          <ac:chgData name="McGuire, Matt    (ASD-W)" userId="S::matt.mcguire@nbed.nb.ca::b84de475-ac07-4fa4-b7d8-97b47e86e731" providerId="AD" clId="Web-{500D7579-1558-9F32-A8A8-82A9BDAC9958}" dt="2020-08-20T16:08:38.150" v="1772" actId="1076"/>
          <ac:spMkLst>
            <pc:docMk/>
            <pc:sldMk cId="1377984238" sldId="297"/>
            <ac:spMk id="286" creationId="{FA34CA2D-D330-4BCA-B834-53961BB898E7}"/>
          </ac:spMkLst>
        </pc:spChg>
      </pc:sldChg>
      <pc:sldChg chg="addSp delSp modSp add">
        <pc:chgData name="McGuire, Matt    (ASD-W)" userId="S::matt.mcguire@nbed.nb.ca::b84de475-ac07-4fa4-b7d8-97b47e86e731" providerId="AD" clId="Web-{500D7579-1558-9F32-A8A8-82A9BDAC9958}" dt="2020-08-20T16:08:27.838" v="1771" actId="20577"/>
        <pc:sldMkLst>
          <pc:docMk/>
          <pc:sldMk cId="3865558165" sldId="298"/>
        </pc:sldMkLst>
        <pc:spChg chg="mod">
          <ac:chgData name="McGuire, Matt    (ASD-W)" userId="S::matt.mcguire@nbed.nb.ca::b84de475-ac07-4fa4-b7d8-97b47e86e731" providerId="AD" clId="Web-{500D7579-1558-9F32-A8A8-82A9BDAC9958}" dt="2020-08-20T16:06:10.743" v="1741"/>
          <ac:spMkLst>
            <pc:docMk/>
            <pc:sldMk cId="3865558165" sldId="298"/>
            <ac:spMk id="2" creationId="{B96407E5-FF6A-4119-815D-0EA38085195D}"/>
          </ac:spMkLst>
        </pc:spChg>
        <pc:spChg chg="del">
          <ac:chgData name="McGuire, Matt    (ASD-W)" userId="S::matt.mcguire@nbed.nb.ca::b84de475-ac07-4fa4-b7d8-97b47e86e731" providerId="AD" clId="Web-{500D7579-1558-9F32-A8A8-82A9BDAC9958}" dt="2020-08-20T15:49:52.880" v="1703"/>
          <ac:spMkLst>
            <pc:docMk/>
            <pc:sldMk cId="3865558165" sldId="298"/>
            <ac:spMk id="3" creationId="{FEE18A83-E12F-4957-AAF3-4C45FB7CED3F}"/>
          </ac:spMkLst>
        </pc:spChg>
        <pc:spChg chg="del">
          <ac:chgData name="McGuire, Matt    (ASD-W)" userId="S::matt.mcguire@nbed.nb.ca::b84de475-ac07-4fa4-b7d8-97b47e86e731" providerId="AD" clId="Web-{500D7579-1558-9F32-A8A8-82A9BDAC9958}" dt="2020-08-20T15:49:52.880" v="1703"/>
          <ac:spMkLst>
            <pc:docMk/>
            <pc:sldMk cId="3865558165" sldId="298"/>
            <ac:spMk id="17" creationId="{33CD251C-A887-4D2F-925B-FC097198538B}"/>
          </ac:spMkLst>
        </pc:spChg>
        <pc:spChg chg="del">
          <ac:chgData name="McGuire, Matt    (ASD-W)" userId="S::matt.mcguire@nbed.nb.ca::b84de475-ac07-4fa4-b7d8-97b47e86e731" providerId="AD" clId="Web-{500D7579-1558-9F32-A8A8-82A9BDAC9958}" dt="2020-08-20T15:49:52.880" v="1703"/>
          <ac:spMkLst>
            <pc:docMk/>
            <pc:sldMk cId="3865558165" sldId="298"/>
            <ac:spMk id="19" creationId="{B19D093C-27FB-4032-B282-42C4563F257C}"/>
          </ac:spMkLst>
        </pc:spChg>
        <pc:spChg chg="add del">
          <ac:chgData name="McGuire, Matt    (ASD-W)" userId="S::matt.mcguire@nbed.nb.ca::b84de475-ac07-4fa4-b7d8-97b47e86e731" providerId="AD" clId="Web-{500D7579-1558-9F32-A8A8-82A9BDAC9958}" dt="2020-08-20T15:52:22.396" v="1706"/>
          <ac:spMkLst>
            <pc:docMk/>
            <pc:sldMk cId="3865558165" sldId="298"/>
            <ac:spMk id="29" creationId="{53B021B3-DE93-4AB7-8A18-CF5F1CED88B8}"/>
          </ac:spMkLst>
        </pc:spChg>
        <pc:spChg chg="add del">
          <ac:chgData name="McGuire, Matt    (ASD-W)" userId="S::matt.mcguire@nbed.nb.ca::b84de475-ac07-4fa4-b7d8-97b47e86e731" providerId="AD" clId="Web-{500D7579-1558-9F32-A8A8-82A9BDAC9958}" dt="2020-08-20T15:52:22.396" v="1706"/>
          <ac:spMkLst>
            <pc:docMk/>
            <pc:sldMk cId="3865558165" sldId="298"/>
            <ac:spMk id="31" creationId="{52D502E5-F6B4-4D58-B4AE-FC466FF15EE8}"/>
          </ac:spMkLst>
        </pc:spChg>
        <pc:spChg chg="add del">
          <ac:chgData name="McGuire, Matt    (ASD-W)" userId="S::matt.mcguire@nbed.nb.ca::b84de475-ac07-4fa4-b7d8-97b47e86e731" providerId="AD" clId="Web-{500D7579-1558-9F32-A8A8-82A9BDAC9958}" dt="2020-08-20T15:52:22.396" v="1706"/>
          <ac:spMkLst>
            <pc:docMk/>
            <pc:sldMk cId="3865558165" sldId="298"/>
            <ac:spMk id="33" creationId="{9DECDBF4-02B6-4BB4-B65B-B8107AD6A9E8}"/>
          </ac:spMkLst>
        </pc:spChg>
        <pc:spChg chg="add del">
          <ac:chgData name="McGuire, Matt    (ASD-W)" userId="S::matt.mcguire@nbed.nb.ca::b84de475-ac07-4fa4-b7d8-97b47e86e731" providerId="AD" clId="Web-{500D7579-1558-9F32-A8A8-82A9BDAC9958}" dt="2020-08-20T15:58:45.663" v="1723"/>
          <ac:spMkLst>
            <pc:docMk/>
            <pc:sldMk cId="3865558165" sldId="298"/>
            <ac:spMk id="38" creationId="{6C4028FD-8BAA-4A19-BFDE-594D991B7552}"/>
          </ac:spMkLst>
        </pc:spChg>
        <pc:spChg chg="add del">
          <ac:chgData name="McGuire, Matt    (ASD-W)" userId="S::matt.mcguire@nbed.nb.ca::b84de475-ac07-4fa4-b7d8-97b47e86e731" providerId="AD" clId="Web-{500D7579-1558-9F32-A8A8-82A9BDAC9958}" dt="2020-08-20T15:58:45.616" v="1722"/>
          <ac:spMkLst>
            <pc:docMk/>
            <pc:sldMk cId="3865558165" sldId="298"/>
            <ac:spMk id="40" creationId="{6C4028FD-8BAA-4A19-BFDE-594D991B7552}"/>
          </ac:spMkLst>
        </pc:spChg>
        <pc:spChg chg="add del">
          <ac:chgData name="McGuire, Matt    (ASD-W)" userId="S::matt.mcguire@nbed.nb.ca::b84de475-ac07-4fa4-b7d8-97b47e86e731" providerId="AD" clId="Web-{500D7579-1558-9F32-A8A8-82A9BDAC9958}" dt="2020-08-20T16:03:27.618" v="1737"/>
          <ac:spMkLst>
            <pc:docMk/>
            <pc:sldMk cId="3865558165" sldId="298"/>
            <ac:spMk id="41" creationId="{E87731F9-3350-40B1-A05B-A2FE9A3A46E5}"/>
          </ac:spMkLst>
        </pc:spChg>
        <pc:spChg chg="add del">
          <ac:chgData name="McGuire, Matt    (ASD-W)" userId="S::matt.mcguire@nbed.nb.ca::b84de475-ac07-4fa4-b7d8-97b47e86e731" providerId="AD" clId="Web-{500D7579-1558-9F32-A8A8-82A9BDAC9958}" dt="2020-08-20T15:58:19.428" v="1720"/>
          <ac:spMkLst>
            <pc:docMk/>
            <pc:sldMk cId="3865558165" sldId="298"/>
            <ac:spMk id="43" creationId="{955A2079-FA98-4876-80F0-72364A7D2EA4}"/>
          </ac:spMkLst>
        </pc:spChg>
        <pc:spChg chg="add del mod">
          <ac:chgData name="McGuire, Matt    (ASD-W)" userId="S::matt.mcguire@nbed.nb.ca::b84de475-ac07-4fa4-b7d8-97b47e86e731" providerId="AD" clId="Web-{500D7579-1558-9F32-A8A8-82A9BDAC9958}" dt="2020-08-20T15:56:35.490" v="1716"/>
          <ac:spMkLst>
            <pc:docMk/>
            <pc:sldMk cId="3865558165" sldId="298"/>
            <ac:spMk id="62" creationId="{E20BAD96-6954-4940-92D6-79668D69814B}"/>
          </ac:spMkLst>
        </pc:spChg>
        <pc:spChg chg="add">
          <ac:chgData name="McGuire, Matt    (ASD-W)" userId="S::matt.mcguire@nbed.nb.ca::b84de475-ac07-4fa4-b7d8-97b47e86e731" providerId="AD" clId="Web-{500D7579-1558-9F32-A8A8-82A9BDAC9958}" dt="2020-08-20T16:06:10.743" v="1741"/>
          <ac:spMkLst>
            <pc:docMk/>
            <pc:sldMk cId="3865558165" sldId="298"/>
            <ac:spMk id="77" creationId="{33CD251C-A887-4D2F-925B-FC097198538B}"/>
          </ac:spMkLst>
        </pc:spChg>
        <pc:spChg chg="add">
          <ac:chgData name="McGuire, Matt    (ASD-W)" userId="S::matt.mcguire@nbed.nb.ca::b84de475-ac07-4fa4-b7d8-97b47e86e731" providerId="AD" clId="Web-{500D7579-1558-9F32-A8A8-82A9BDAC9958}" dt="2020-08-20T16:06:10.743" v="1741"/>
          <ac:spMkLst>
            <pc:docMk/>
            <pc:sldMk cId="3865558165" sldId="298"/>
            <ac:spMk id="79" creationId="{B19D093C-27FB-4032-B282-42C4563F257C}"/>
          </ac:spMkLst>
        </pc:spChg>
        <pc:spChg chg="add del mod">
          <ac:chgData name="McGuire, Matt    (ASD-W)" userId="S::matt.mcguire@nbed.nb.ca::b84de475-ac07-4fa4-b7d8-97b47e86e731" providerId="AD" clId="Web-{500D7579-1558-9F32-A8A8-82A9BDAC9958}" dt="2020-08-20T16:03:27.618" v="1737"/>
          <ac:spMkLst>
            <pc:docMk/>
            <pc:sldMk cId="3865558165" sldId="298"/>
            <ac:spMk id="127" creationId="{3A2EFB81-2080-4181-BEDC-B81BCC3DA27A}"/>
          </ac:spMkLst>
        </pc:spChg>
        <pc:spChg chg="add del">
          <ac:chgData name="McGuire, Matt    (ASD-W)" userId="S::matt.mcguire@nbed.nb.ca::b84de475-ac07-4fa4-b7d8-97b47e86e731" providerId="AD" clId="Web-{500D7579-1558-9F32-A8A8-82A9BDAC9958}" dt="2020-08-20T16:03:27.555" v="1736"/>
          <ac:spMkLst>
            <pc:docMk/>
            <pc:sldMk cId="3865558165" sldId="298"/>
            <ac:spMk id="130" creationId="{AE2B703B-46F9-481A-A605-82E2A828C4FA}"/>
          </ac:spMkLst>
        </pc:spChg>
        <pc:spChg chg="add del">
          <ac:chgData name="McGuire, Matt    (ASD-W)" userId="S::matt.mcguire@nbed.nb.ca::b84de475-ac07-4fa4-b7d8-97b47e86e731" providerId="AD" clId="Web-{500D7579-1558-9F32-A8A8-82A9BDAC9958}" dt="2020-08-20T16:03:27.555" v="1736"/>
          <ac:spMkLst>
            <pc:docMk/>
            <pc:sldMk cId="3865558165" sldId="298"/>
            <ac:spMk id="131" creationId="{F13BE4D7-0C3D-4906-B230-A1C5B4665CCF}"/>
          </ac:spMkLst>
        </pc:spChg>
        <pc:spChg chg="add del">
          <ac:chgData name="McGuire, Matt    (ASD-W)" userId="S::matt.mcguire@nbed.nb.ca::b84de475-ac07-4fa4-b7d8-97b47e86e731" providerId="AD" clId="Web-{500D7579-1558-9F32-A8A8-82A9BDAC9958}" dt="2020-08-20T16:02:28.461" v="1734"/>
          <ac:spMkLst>
            <pc:docMk/>
            <pc:sldMk cId="3865558165" sldId="298"/>
            <ac:spMk id="133" creationId="{53B021B3-DE93-4AB7-8A18-CF5F1CED88B8}"/>
          </ac:spMkLst>
        </pc:spChg>
        <pc:spChg chg="add del">
          <ac:chgData name="McGuire, Matt    (ASD-W)" userId="S::matt.mcguire@nbed.nb.ca::b84de475-ac07-4fa4-b7d8-97b47e86e731" providerId="AD" clId="Web-{500D7579-1558-9F32-A8A8-82A9BDAC9958}" dt="2020-08-20T16:06:10.743" v="1741"/>
          <ac:spMkLst>
            <pc:docMk/>
            <pc:sldMk cId="3865558165" sldId="298"/>
            <ac:spMk id="134" creationId="{6C4028FD-8BAA-4A19-BFDE-594D991B7552}"/>
          </ac:spMkLst>
        </pc:spChg>
        <pc:spChg chg="add del">
          <ac:chgData name="McGuire, Matt    (ASD-W)" userId="S::matt.mcguire@nbed.nb.ca::b84de475-ac07-4fa4-b7d8-97b47e86e731" providerId="AD" clId="Web-{500D7579-1558-9F32-A8A8-82A9BDAC9958}" dt="2020-08-20T16:02:28.461" v="1734"/>
          <ac:spMkLst>
            <pc:docMk/>
            <pc:sldMk cId="3865558165" sldId="298"/>
            <ac:spMk id="135" creationId="{52D502E5-F6B4-4D58-B4AE-FC466FF15EE8}"/>
          </ac:spMkLst>
        </pc:spChg>
        <pc:spChg chg="add del">
          <ac:chgData name="McGuire, Matt    (ASD-W)" userId="S::matt.mcguire@nbed.nb.ca::b84de475-ac07-4fa4-b7d8-97b47e86e731" providerId="AD" clId="Web-{500D7579-1558-9F32-A8A8-82A9BDAC9958}" dt="2020-08-20T16:02:28.461" v="1734"/>
          <ac:spMkLst>
            <pc:docMk/>
            <pc:sldMk cId="3865558165" sldId="298"/>
            <ac:spMk id="137" creationId="{9DECDBF4-02B6-4BB4-B65B-B8107AD6A9E8}"/>
          </ac:spMkLst>
        </pc:spChg>
        <pc:grpChg chg="del">
          <ac:chgData name="McGuire, Matt    (ASD-W)" userId="S::matt.mcguire@nbed.nb.ca::b84de475-ac07-4fa4-b7d8-97b47e86e731" providerId="AD" clId="Web-{500D7579-1558-9F32-A8A8-82A9BDAC9958}" dt="2020-08-20T15:49:52.880" v="1703"/>
          <ac:grpSpMkLst>
            <pc:docMk/>
            <pc:sldMk cId="3865558165" sldId="298"/>
            <ac:grpSpMk id="21" creationId="{35EE815E-1BD3-4777-B652-6D98825BF66B}"/>
          </ac:grpSpMkLst>
        </pc:grpChg>
        <pc:grpChg chg="add del">
          <ac:chgData name="McGuire, Matt    (ASD-W)" userId="S::matt.mcguire@nbed.nb.ca::b84de475-ac07-4fa4-b7d8-97b47e86e731" providerId="AD" clId="Web-{500D7579-1558-9F32-A8A8-82A9BDAC9958}" dt="2020-08-20T16:03:27.618" v="1737"/>
          <ac:grpSpMkLst>
            <pc:docMk/>
            <pc:sldMk cId="3865558165" sldId="298"/>
            <ac:grpSpMk id="45" creationId="{DF127F1C-B0C6-41AE-9FC9-C3DE3B2559C4}"/>
          </ac:grpSpMkLst>
        </pc:grpChg>
        <pc:grpChg chg="add">
          <ac:chgData name="McGuire, Matt    (ASD-W)" userId="S::matt.mcguire@nbed.nb.ca::b84de475-ac07-4fa4-b7d8-97b47e86e731" providerId="AD" clId="Web-{500D7579-1558-9F32-A8A8-82A9BDAC9958}" dt="2020-08-20T16:06:10.743" v="1741"/>
          <ac:grpSpMkLst>
            <pc:docMk/>
            <pc:sldMk cId="3865558165" sldId="298"/>
            <ac:grpSpMk id="81" creationId="{35EE815E-1BD3-4777-B652-6D98825BF66B}"/>
          </ac:grpSpMkLst>
        </pc:grpChg>
        <pc:graphicFrameChg chg="add del mod modGraphic">
          <ac:chgData name="McGuire, Matt    (ASD-W)" userId="S::matt.mcguire@nbed.nb.ca::b84de475-ac07-4fa4-b7d8-97b47e86e731" providerId="AD" clId="Web-{500D7579-1558-9F32-A8A8-82A9BDAC9958}" dt="2020-08-20T16:01:04.196" v="1724"/>
          <ac:graphicFrameMkLst>
            <pc:docMk/>
            <pc:sldMk cId="3865558165" sldId="298"/>
            <ac:graphicFrameMk id="25" creationId="{2E9CC8D8-BD94-40D8-8D81-4ECC87902487}"/>
          </ac:graphicFrameMkLst>
        </pc:graphicFrameChg>
        <pc:graphicFrameChg chg="add del">
          <ac:chgData name="McGuire, Matt    (ASD-W)" userId="S::matt.mcguire@nbed.nb.ca::b84de475-ac07-4fa4-b7d8-97b47e86e731" providerId="AD" clId="Web-{500D7579-1558-9F32-A8A8-82A9BDAC9958}" dt="2020-08-20T16:02:28.461" v="1734"/>
          <ac:graphicFrameMkLst>
            <pc:docMk/>
            <pc:sldMk cId="3865558165" sldId="298"/>
            <ac:graphicFrameMk id="129" creationId="{964D57D5-1296-4F52-9F2D-166F6AA92118}"/>
          </ac:graphicFrameMkLst>
        </pc:graphicFrameChg>
        <pc:graphicFrameChg chg="add del">
          <ac:chgData name="McGuire, Matt    (ASD-W)" userId="S::matt.mcguire@nbed.nb.ca::b84de475-ac07-4fa4-b7d8-97b47e86e731" providerId="AD" clId="Web-{500D7579-1558-9F32-A8A8-82A9BDAC9958}" dt="2020-08-20T16:03:27.555" v="1736"/>
          <ac:graphicFrameMkLst>
            <pc:docMk/>
            <pc:sldMk cId="3865558165" sldId="298"/>
            <ac:graphicFrameMk id="132" creationId="{ADA5382A-E0F9-452D-B8D2-2B6C10048A38}"/>
          </ac:graphicFrameMkLst>
        </pc:graphicFrameChg>
        <pc:graphicFrameChg chg="add mod modGraphic">
          <ac:chgData name="McGuire, Matt    (ASD-W)" userId="S::matt.mcguire@nbed.nb.ca::b84de475-ac07-4fa4-b7d8-97b47e86e731" providerId="AD" clId="Web-{500D7579-1558-9F32-A8A8-82A9BDAC9958}" dt="2020-08-20T16:08:27.838" v="1771" actId="20577"/>
          <ac:graphicFrameMkLst>
            <pc:docMk/>
            <pc:sldMk cId="3865558165" sldId="298"/>
            <ac:graphicFrameMk id="136" creationId="{2FAAE82C-2391-4F4D-BECC-BF6161B5B271}"/>
          </ac:graphicFrameMkLst>
        </pc:graphicFrameChg>
        <pc:picChg chg="add del mod">
          <ac:chgData name="McGuire, Matt    (ASD-W)" userId="S::matt.mcguire@nbed.nb.ca::b84de475-ac07-4fa4-b7d8-97b47e86e731" providerId="AD" clId="Web-{500D7579-1558-9F32-A8A8-82A9BDAC9958}" dt="2020-08-20T15:53:58.818" v="1708"/>
          <ac:picMkLst>
            <pc:docMk/>
            <pc:sldMk cId="3865558165" sldId="298"/>
            <ac:picMk id="58" creationId="{B73C274B-E12A-457B-8854-159693C80B28}"/>
          </ac:picMkLst>
        </pc:picChg>
        <pc:picChg chg="add del mod">
          <ac:chgData name="McGuire, Matt    (ASD-W)" userId="S::matt.mcguire@nbed.nb.ca::b84de475-ac07-4fa4-b7d8-97b47e86e731" providerId="AD" clId="Web-{500D7579-1558-9F32-A8A8-82A9BDAC9958}" dt="2020-08-20T15:57:10.834" v="1718"/>
          <ac:picMkLst>
            <pc:docMk/>
            <pc:sldMk cId="3865558165" sldId="298"/>
            <ac:picMk id="59" creationId="{21C653E1-EB50-4DAF-86DE-478921C061EF}"/>
          </ac:picMkLst>
        </pc:picChg>
        <pc:picChg chg="add del mod">
          <ac:chgData name="McGuire, Matt    (ASD-W)" userId="S::matt.mcguire@nbed.nb.ca::b84de475-ac07-4fa4-b7d8-97b47e86e731" providerId="AD" clId="Web-{500D7579-1558-9F32-A8A8-82A9BDAC9958}" dt="2020-08-20T15:56:22.350" v="1714"/>
          <ac:picMkLst>
            <pc:docMk/>
            <pc:sldMk cId="3865558165" sldId="298"/>
            <ac:picMk id="60" creationId="{57D910F8-CCA0-40AF-94BB-8F32DDC24843}"/>
          </ac:picMkLst>
        </pc:picChg>
      </pc:sldChg>
      <pc:sldChg chg="addSp delSp modSp new mod setBg">
        <pc:chgData name="McGuire, Matt    (ASD-W)" userId="S::matt.mcguire@nbed.nb.ca::b84de475-ac07-4fa4-b7d8-97b47e86e731" providerId="AD" clId="Web-{500D7579-1558-9F32-A8A8-82A9BDAC9958}" dt="2020-08-20T16:31:29.515" v="2161" actId="14100"/>
        <pc:sldMkLst>
          <pc:docMk/>
          <pc:sldMk cId="711449229" sldId="299"/>
        </pc:sldMkLst>
        <pc:spChg chg="del">
          <ac:chgData name="McGuire, Matt    (ASD-W)" userId="S::matt.mcguire@nbed.nb.ca::b84de475-ac07-4fa4-b7d8-97b47e86e731" providerId="AD" clId="Web-{500D7579-1558-9F32-A8A8-82A9BDAC9958}" dt="2020-08-20T16:22:59.966" v="1961"/>
          <ac:spMkLst>
            <pc:docMk/>
            <pc:sldMk cId="711449229" sldId="299"/>
            <ac:spMk id="2" creationId="{C2EFFC89-E61C-43C6-8DA0-15D392DFCA37}"/>
          </ac:spMkLst>
        </pc:spChg>
        <pc:spChg chg="del">
          <ac:chgData name="McGuire, Matt    (ASD-W)" userId="S::matt.mcguire@nbed.nb.ca::b84de475-ac07-4fa4-b7d8-97b47e86e731" providerId="AD" clId="Web-{500D7579-1558-9F32-A8A8-82A9BDAC9958}" dt="2020-08-20T16:27:49.436" v="1962"/>
          <ac:spMkLst>
            <pc:docMk/>
            <pc:sldMk cId="711449229" sldId="299"/>
            <ac:spMk id="3" creationId="{16961AC4-EC7F-4379-97B9-07D948DCE463}"/>
          </ac:spMkLst>
        </pc:spChg>
        <pc:spChg chg="add mod">
          <ac:chgData name="McGuire, Matt    (ASD-W)" userId="S::matt.mcguire@nbed.nb.ca::b84de475-ac07-4fa4-b7d8-97b47e86e731" providerId="AD" clId="Web-{500D7579-1558-9F32-A8A8-82A9BDAC9958}" dt="2020-08-20T16:30:44.077" v="2140"/>
          <ac:spMkLst>
            <pc:docMk/>
            <pc:sldMk cId="711449229" sldId="299"/>
            <ac:spMk id="5" creationId="{132282DE-CC1A-4E1C-ABD2-B24161BD7983}"/>
          </ac:spMkLst>
        </pc:spChg>
        <pc:spChg chg="add mod">
          <ac:chgData name="McGuire, Matt    (ASD-W)" userId="S::matt.mcguire@nbed.nb.ca::b84de475-ac07-4fa4-b7d8-97b47e86e731" providerId="AD" clId="Web-{500D7579-1558-9F32-A8A8-82A9BDAC9958}" dt="2020-08-20T16:31:29.515" v="2161" actId="14100"/>
          <ac:spMkLst>
            <pc:docMk/>
            <pc:sldMk cId="711449229" sldId="299"/>
            <ac:spMk id="7" creationId="{01D55963-F086-42AB-8076-4E7A2A622061}"/>
          </ac:spMkLst>
        </pc:spChg>
        <pc:spChg chg="add">
          <ac:chgData name="McGuire, Matt    (ASD-W)" userId="S::matt.mcguire@nbed.nb.ca::b84de475-ac07-4fa4-b7d8-97b47e86e731" providerId="AD" clId="Web-{500D7579-1558-9F32-A8A8-82A9BDAC9958}" dt="2020-08-20T16:30:44.077" v="2140"/>
          <ac:spMkLst>
            <pc:docMk/>
            <pc:sldMk cId="711449229" sldId="299"/>
            <ac:spMk id="9" creationId="{49CD2D09-B1BB-4DF5-9E1C-3D21B21EDEFD}"/>
          </ac:spMkLst>
        </pc:spChg>
        <pc:spChg chg="add">
          <ac:chgData name="McGuire, Matt    (ASD-W)" userId="S::matt.mcguire@nbed.nb.ca::b84de475-ac07-4fa4-b7d8-97b47e86e731" providerId="AD" clId="Web-{500D7579-1558-9F32-A8A8-82A9BDAC9958}" dt="2020-08-20T16:30:44.077" v="2140"/>
          <ac:spMkLst>
            <pc:docMk/>
            <pc:sldMk cId="711449229" sldId="299"/>
            <ac:spMk id="11" creationId="{967C29FE-FD32-4AFB-AD20-DBDF5864B2D8}"/>
          </ac:spMkLst>
        </pc:spChg>
        <pc:spChg chg="add del">
          <ac:chgData name="McGuire, Matt    (ASD-W)" userId="S::matt.mcguire@nbed.nb.ca::b84de475-ac07-4fa4-b7d8-97b47e86e731" providerId="AD" clId="Web-{500D7579-1558-9F32-A8A8-82A9BDAC9958}" dt="2020-08-20T16:30:44.061" v="2139"/>
          <ac:spMkLst>
            <pc:docMk/>
            <pc:sldMk cId="711449229" sldId="299"/>
            <ac:spMk id="12" creationId="{F94AA2BD-2E3F-4B1D-8127-5744B8115311}"/>
          </ac:spMkLst>
        </pc:spChg>
        <pc:spChg chg="add del">
          <ac:chgData name="McGuire, Matt    (ASD-W)" userId="S::matt.mcguire@nbed.nb.ca::b84de475-ac07-4fa4-b7d8-97b47e86e731" providerId="AD" clId="Web-{500D7579-1558-9F32-A8A8-82A9BDAC9958}" dt="2020-08-20T16:30:44.061" v="2139"/>
          <ac:spMkLst>
            <pc:docMk/>
            <pc:sldMk cId="711449229" sldId="299"/>
            <ac:spMk id="14" creationId="{4BD02261-2DC8-4AA8-9E16-7751AE892445}"/>
          </ac:spMkLst>
        </pc:spChg>
        <pc:spChg chg="add del">
          <ac:chgData name="McGuire, Matt    (ASD-W)" userId="S::matt.mcguire@nbed.nb.ca::b84de475-ac07-4fa4-b7d8-97b47e86e731" providerId="AD" clId="Web-{500D7579-1558-9F32-A8A8-82A9BDAC9958}" dt="2020-08-20T16:30:44.061" v="2139"/>
          <ac:spMkLst>
            <pc:docMk/>
            <pc:sldMk cId="711449229" sldId="299"/>
            <ac:spMk id="16" creationId="{3D752CF2-2291-40B5-B462-C17B174C10BC}"/>
          </ac:spMkLst>
        </pc:spChg>
        <pc:picChg chg="add mod ord">
          <ac:chgData name="McGuire, Matt    (ASD-W)" userId="S::matt.mcguire@nbed.nb.ca::b84de475-ac07-4fa4-b7d8-97b47e86e731" providerId="AD" clId="Web-{500D7579-1558-9F32-A8A8-82A9BDAC9958}" dt="2020-08-20T16:30:44.077" v="2140"/>
          <ac:picMkLst>
            <pc:docMk/>
            <pc:sldMk cId="711449229" sldId="299"/>
            <ac:picMk id="6" creationId="{323213CB-61C2-42A0-AB92-65B2301501D0}"/>
          </ac:picMkLst>
        </pc:picChg>
        <pc:picChg chg="add">
          <ac:chgData name="McGuire, Matt    (ASD-W)" userId="S::matt.mcguire@nbed.nb.ca::b84de475-ac07-4fa4-b7d8-97b47e86e731" providerId="AD" clId="Web-{500D7579-1558-9F32-A8A8-82A9BDAC9958}" dt="2020-08-20T16:30:44.077" v="2140"/>
          <ac:picMkLst>
            <pc:docMk/>
            <pc:sldMk cId="711449229" sldId="299"/>
            <ac:picMk id="10" creationId="{83355637-BA71-4F63-94C9-E77BF81BDFC0}"/>
          </ac:picMkLst>
        </pc:picChg>
      </pc:sldChg>
      <pc:sldMasterChg chg="add addSldLayout">
        <pc:chgData name="McGuire, Matt    (ASD-W)" userId="S::matt.mcguire@nbed.nb.ca::b84de475-ac07-4fa4-b7d8-97b47e86e731" providerId="AD" clId="Web-{500D7579-1558-9F32-A8A8-82A9BDAC9958}" dt="2020-08-20T15:49:15.004" v="1690"/>
        <pc:sldMasterMkLst>
          <pc:docMk/>
          <pc:sldMasterMk cId="430055817" sldId="2147483672"/>
        </pc:sldMasterMkLst>
        <pc:sldLayoutChg chg="add">
          <pc:chgData name="McGuire, Matt    (ASD-W)" userId="S::matt.mcguire@nbed.nb.ca::b84de475-ac07-4fa4-b7d8-97b47e86e731" providerId="AD" clId="Web-{500D7579-1558-9F32-A8A8-82A9BDAC9958}" dt="2020-08-20T15:49:15.004" v="1690"/>
          <pc:sldLayoutMkLst>
            <pc:docMk/>
            <pc:sldMasterMk cId="430055817" sldId="2147483672"/>
            <pc:sldLayoutMk cId="2579875021" sldId="2147483673"/>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1768477774" sldId="2147483674"/>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2357353525" sldId="2147483675"/>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3938862811" sldId="2147483676"/>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2968569744" sldId="2147483677"/>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2285974448" sldId="2147483678"/>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689843114" sldId="2147483679"/>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241129368" sldId="2147483680"/>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204585117" sldId="2147483681"/>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451504885" sldId="2147483682"/>
          </pc:sldLayoutMkLst>
        </pc:sldLayoutChg>
        <pc:sldLayoutChg chg="add">
          <pc:chgData name="McGuire, Matt    (ASD-W)" userId="S::matt.mcguire@nbed.nb.ca::b84de475-ac07-4fa4-b7d8-97b47e86e731" providerId="AD" clId="Web-{500D7579-1558-9F32-A8A8-82A9BDAC9958}" dt="2020-08-20T15:49:15.004" v="1690"/>
          <pc:sldLayoutMkLst>
            <pc:docMk/>
            <pc:sldMasterMk cId="430055817" sldId="2147483672"/>
            <pc:sldLayoutMk cId="2874028478" sldId="2147483683"/>
          </pc:sldLayoutMkLst>
        </pc:sldLayoutChg>
      </pc:sldMasterChg>
    </pc:docChg>
  </pc:docChgLst>
  <pc:docChgLst>
    <pc:chgData name="McGuire, Matt    (ASD-W)" userId="S::matt.mcguire@nbed.nb.ca::b84de475-ac07-4fa4-b7d8-97b47e86e731" providerId="AD" clId="Web-{EE0E7076-4BD4-16DF-08B5-490E1D988D67}"/>
    <pc:docChg chg="addSld modSld">
      <pc:chgData name="McGuire, Matt    (ASD-W)" userId="S::matt.mcguire@nbed.nb.ca::b84de475-ac07-4fa4-b7d8-97b47e86e731" providerId="AD" clId="Web-{EE0E7076-4BD4-16DF-08B5-490E1D988D67}" dt="2020-08-22T19:19:33.404" v="205" actId="20577"/>
      <pc:docMkLst>
        <pc:docMk/>
      </pc:docMkLst>
      <pc:sldChg chg="modSp">
        <pc:chgData name="McGuire, Matt    (ASD-W)" userId="S::matt.mcguire@nbed.nb.ca::b84de475-ac07-4fa4-b7d8-97b47e86e731" providerId="AD" clId="Web-{EE0E7076-4BD4-16DF-08B5-490E1D988D67}" dt="2020-08-21T14:13:07.469" v="31" actId="20577"/>
        <pc:sldMkLst>
          <pc:docMk/>
          <pc:sldMk cId="989083433" sldId="273"/>
        </pc:sldMkLst>
        <pc:spChg chg="mod">
          <ac:chgData name="McGuire, Matt    (ASD-W)" userId="S::matt.mcguire@nbed.nb.ca::b84de475-ac07-4fa4-b7d8-97b47e86e731" providerId="AD" clId="Web-{EE0E7076-4BD4-16DF-08B5-490E1D988D67}" dt="2020-08-21T14:13:07.469" v="31" actId="20577"/>
          <ac:spMkLst>
            <pc:docMk/>
            <pc:sldMk cId="989083433" sldId="273"/>
            <ac:spMk id="3" creationId="{00000000-0000-0000-0000-000000000000}"/>
          </ac:spMkLst>
        </pc:spChg>
      </pc:sldChg>
      <pc:sldChg chg="addSp delSp modSp">
        <pc:chgData name="McGuire, Matt    (ASD-W)" userId="S::matt.mcguire@nbed.nb.ca::b84de475-ac07-4fa4-b7d8-97b47e86e731" providerId="AD" clId="Web-{EE0E7076-4BD4-16DF-08B5-490E1D988D67}" dt="2020-08-21T14:15:25.281" v="58"/>
        <pc:sldMkLst>
          <pc:docMk/>
          <pc:sldMk cId="711449229" sldId="299"/>
        </pc:sldMkLst>
        <pc:spChg chg="add del">
          <ac:chgData name="McGuire, Matt    (ASD-W)" userId="S::matt.mcguire@nbed.nb.ca::b84de475-ac07-4fa4-b7d8-97b47e86e731" providerId="AD" clId="Web-{EE0E7076-4BD4-16DF-08B5-490E1D988D67}" dt="2020-08-21T14:15:25.281" v="58"/>
          <ac:spMkLst>
            <pc:docMk/>
            <pc:sldMk cId="711449229" sldId="299"/>
            <ac:spMk id="2" creationId="{A72DCCC3-A10E-4932-B713-207ED2E6754E}"/>
          </ac:spMkLst>
        </pc:spChg>
        <pc:spChg chg="add mod">
          <ac:chgData name="McGuire, Matt    (ASD-W)" userId="S::matt.mcguire@nbed.nb.ca::b84de475-ac07-4fa4-b7d8-97b47e86e731" providerId="AD" clId="Web-{EE0E7076-4BD4-16DF-08B5-490E1D988D67}" dt="2020-08-21T14:15:19.828" v="57" actId="1076"/>
          <ac:spMkLst>
            <pc:docMk/>
            <pc:sldMk cId="711449229" sldId="299"/>
            <ac:spMk id="3" creationId="{81E64B53-DCAC-40B9-BF20-B55DF8315D91}"/>
          </ac:spMkLst>
        </pc:spChg>
        <pc:spChg chg="mod">
          <ac:chgData name="McGuire, Matt    (ASD-W)" userId="S::matt.mcguire@nbed.nb.ca::b84de475-ac07-4fa4-b7d8-97b47e86e731" providerId="AD" clId="Web-{EE0E7076-4BD4-16DF-08B5-490E1D988D67}" dt="2020-08-21T14:15:11.109" v="54" actId="20577"/>
          <ac:spMkLst>
            <pc:docMk/>
            <pc:sldMk cId="711449229" sldId="299"/>
            <ac:spMk id="5" creationId="{132282DE-CC1A-4E1C-ABD2-B24161BD7983}"/>
          </ac:spMkLst>
        </pc:spChg>
      </pc:sldChg>
      <pc:sldChg chg="addSp delSp modSp new mod setBg">
        <pc:chgData name="McGuire, Matt    (ASD-W)" userId="S::matt.mcguire@nbed.nb.ca::b84de475-ac07-4fa4-b7d8-97b47e86e731" providerId="AD" clId="Web-{EE0E7076-4BD4-16DF-08B5-490E1D988D67}" dt="2020-08-22T19:19:31.607" v="203" actId="20577"/>
        <pc:sldMkLst>
          <pc:docMk/>
          <pc:sldMk cId="187752773" sldId="300"/>
        </pc:sldMkLst>
        <pc:spChg chg="mod ord">
          <ac:chgData name="McGuire, Matt    (ASD-W)" userId="S::matt.mcguire@nbed.nb.ca::b84de475-ac07-4fa4-b7d8-97b47e86e731" providerId="AD" clId="Web-{EE0E7076-4BD4-16DF-08B5-490E1D988D67}" dt="2020-08-22T19:14:44.307" v="112"/>
          <ac:spMkLst>
            <pc:docMk/>
            <pc:sldMk cId="187752773" sldId="300"/>
            <ac:spMk id="2" creationId="{3F3FB7CF-2D04-4D1C-8947-8B94E6475D08}"/>
          </ac:spMkLst>
        </pc:spChg>
        <pc:spChg chg="del">
          <ac:chgData name="McGuire, Matt    (ASD-W)" userId="S::matt.mcguire@nbed.nb.ca::b84de475-ac07-4fa4-b7d8-97b47e86e731" providerId="AD" clId="Web-{EE0E7076-4BD4-16DF-08B5-490E1D988D67}" dt="2020-08-22T19:14:14.807" v="108"/>
          <ac:spMkLst>
            <pc:docMk/>
            <pc:sldMk cId="187752773" sldId="300"/>
            <ac:spMk id="3" creationId="{45ACA614-4A39-4EB3-941E-9604765F6795}"/>
          </ac:spMkLst>
        </pc:spChg>
        <pc:spChg chg="add mod">
          <ac:chgData name="McGuire, Matt    (ASD-W)" userId="S::matt.mcguire@nbed.nb.ca::b84de475-ac07-4fa4-b7d8-97b47e86e731" providerId="AD" clId="Web-{EE0E7076-4BD4-16DF-08B5-490E1D988D67}" dt="2020-08-22T19:16:16.043" v="166" actId="1076"/>
          <ac:spMkLst>
            <pc:docMk/>
            <pc:sldMk cId="187752773" sldId="300"/>
            <ac:spMk id="5" creationId="{25D64CE8-7362-4A58-9443-53A92F493BBF}"/>
          </ac:spMkLst>
        </pc:spChg>
        <pc:spChg chg="add mod">
          <ac:chgData name="McGuire, Matt    (ASD-W)" userId="S::matt.mcguire@nbed.nb.ca::b84de475-ac07-4fa4-b7d8-97b47e86e731" providerId="AD" clId="Web-{EE0E7076-4BD4-16DF-08B5-490E1D988D67}" dt="2020-08-22T19:19:31.607" v="203" actId="20577"/>
          <ac:spMkLst>
            <pc:docMk/>
            <pc:sldMk cId="187752773" sldId="300"/>
            <ac:spMk id="6" creationId="{41709E53-7760-4E34-ABDF-C484A2536DE3}"/>
          </ac:spMkLst>
        </pc:spChg>
        <pc:spChg chg="add del">
          <ac:chgData name="McGuire, Matt    (ASD-W)" userId="S::matt.mcguire@nbed.nb.ca::b84de475-ac07-4fa4-b7d8-97b47e86e731" providerId="AD" clId="Web-{EE0E7076-4BD4-16DF-08B5-490E1D988D67}" dt="2020-08-22T19:14:44.307" v="112"/>
          <ac:spMkLst>
            <pc:docMk/>
            <pc:sldMk cId="187752773" sldId="300"/>
            <ac:spMk id="9" creationId="{1199FB19-8541-4759-8EF7-EDC2CC4F7823}"/>
          </ac:spMkLst>
        </pc:spChg>
        <pc:spChg chg="add del">
          <ac:chgData name="McGuire, Matt    (ASD-W)" userId="S::matt.mcguire@nbed.nb.ca::b84de475-ac07-4fa4-b7d8-97b47e86e731" providerId="AD" clId="Web-{EE0E7076-4BD4-16DF-08B5-490E1D988D67}" dt="2020-08-22T19:14:44.307" v="112"/>
          <ac:spMkLst>
            <pc:docMk/>
            <pc:sldMk cId="187752773" sldId="300"/>
            <ac:spMk id="11" creationId="{977DAE03-AA57-4DFC-A48C-4B398674F59D}"/>
          </ac:spMkLst>
        </pc:spChg>
        <pc:grpChg chg="add del">
          <ac:chgData name="McGuire, Matt    (ASD-W)" userId="S::matt.mcguire@nbed.nb.ca::b84de475-ac07-4fa4-b7d8-97b47e86e731" providerId="AD" clId="Web-{EE0E7076-4BD4-16DF-08B5-490E1D988D67}" dt="2020-08-22T19:14:44.307" v="112"/>
          <ac:grpSpMkLst>
            <pc:docMk/>
            <pc:sldMk cId="187752773" sldId="300"/>
            <ac:grpSpMk id="13" creationId="{8DA108CA-BC8A-4BFB-B536-B84B669CF9F7}"/>
          </ac:grpSpMkLst>
        </pc:grpChg>
        <pc:grpChg chg="add del">
          <ac:chgData name="McGuire, Matt    (ASD-W)" userId="S::matt.mcguire@nbed.nb.ca::b84de475-ac07-4fa4-b7d8-97b47e86e731" providerId="AD" clId="Web-{EE0E7076-4BD4-16DF-08B5-490E1D988D67}" dt="2020-08-22T19:14:44.307" v="112"/>
          <ac:grpSpMkLst>
            <pc:docMk/>
            <pc:sldMk cId="187752773" sldId="300"/>
            <ac:grpSpMk id="17" creationId="{24710F69-5897-4F60-BCD4-6E7332313EF5}"/>
          </ac:grpSpMkLst>
        </pc:grpChg>
        <pc:picChg chg="add mod ord">
          <ac:chgData name="McGuire, Matt    (ASD-W)" userId="S::matt.mcguire@nbed.nb.ca::b84de475-ac07-4fa4-b7d8-97b47e86e731" providerId="AD" clId="Web-{EE0E7076-4BD4-16DF-08B5-490E1D988D67}" dt="2020-08-22T19:14:59.948" v="114" actId="1076"/>
          <ac:picMkLst>
            <pc:docMk/>
            <pc:sldMk cId="187752773" sldId="300"/>
            <ac:picMk id="4" creationId="{80BB65BF-B687-42A3-9BC9-01BB35C5EC11}"/>
          </ac:picMkLst>
        </pc:picChg>
      </pc:sldChg>
      <pc:sldChg chg="addSp delSp modSp new">
        <pc:chgData name="McGuire, Matt    (ASD-W)" userId="S::matt.mcguire@nbed.nb.ca::b84de475-ac07-4fa4-b7d8-97b47e86e731" providerId="AD" clId="Web-{EE0E7076-4BD4-16DF-08B5-490E1D988D67}" dt="2020-08-22T19:18:29.950" v="191" actId="1076"/>
        <pc:sldMkLst>
          <pc:docMk/>
          <pc:sldMk cId="2913444596" sldId="301"/>
        </pc:sldMkLst>
        <pc:spChg chg="mod">
          <ac:chgData name="McGuire, Matt    (ASD-W)" userId="S::matt.mcguire@nbed.nb.ca::b84de475-ac07-4fa4-b7d8-97b47e86e731" providerId="AD" clId="Web-{EE0E7076-4BD4-16DF-08B5-490E1D988D67}" dt="2020-08-22T19:15:20.464" v="135" actId="20577"/>
          <ac:spMkLst>
            <pc:docMk/>
            <pc:sldMk cId="2913444596" sldId="301"/>
            <ac:spMk id="2" creationId="{7BB5FBAB-5C81-4A93-BCF8-95036BE68562}"/>
          </ac:spMkLst>
        </pc:spChg>
        <pc:spChg chg="del">
          <ac:chgData name="McGuire, Matt    (ASD-W)" userId="S::matt.mcguire@nbed.nb.ca::b84de475-ac07-4fa4-b7d8-97b47e86e731" providerId="AD" clId="Web-{EE0E7076-4BD4-16DF-08B5-490E1D988D67}" dt="2020-08-22T19:15:27.401" v="137"/>
          <ac:spMkLst>
            <pc:docMk/>
            <pc:sldMk cId="2913444596" sldId="301"/>
            <ac:spMk id="3" creationId="{8781DF48-4B87-4F4B-AF26-C8DEA724DE50}"/>
          </ac:spMkLst>
        </pc:spChg>
        <pc:spChg chg="add mod">
          <ac:chgData name="McGuire, Matt    (ASD-W)" userId="S::matt.mcguire@nbed.nb.ca::b84de475-ac07-4fa4-b7d8-97b47e86e731" providerId="AD" clId="Web-{EE0E7076-4BD4-16DF-08B5-490E1D988D67}" dt="2020-08-22T19:16:09.042" v="164" actId="1076"/>
          <ac:spMkLst>
            <pc:docMk/>
            <pc:sldMk cId="2913444596" sldId="301"/>
            <ac:spMk id="5" creationId="{065B05F2-B6CA-4A6E-ACCC-597582BD1CF0}"/>
          </ac:spMkLst>
        </pc:spChg>
        <pc:spChg chg="add mod">
          <ac:chgData name="McGuire, Matt    (ASD-W)" userId="S::matt.mcguire@nbed.nb.ca::b84de475-ac07-4fa4-b7d8-97b47e86e731" providerId="AD" clId="Web-{EE0E7076-4BD4-16DF-08B5-490E1D988D67}" dt="2020-08-22T19:18:29.950" v="191" actId="1076"/>
          <ac:spMkLst>
            <pc:docMk/>
            <pc:sldMk cId="2913444596" sldId="301"/>
            <ac:spMk id="6" creationId="{53D0412B-0DE7-460C-9D63-3B43C626DFE2}"/>
          </ac:spMkLst>
        </pc:spChg>
        <pc:picChg chg="add mod ord">
          <ac:chgData name="McGuire, Matt    (ASD-W)" userId="S::matt.mcguire@nbed.nb.ca::b84de475-ac07-4fa4-b7d8-97b47e86e731" providerId="AD" clId="Web-{EE0E7076-4BD4-16DF-08B5-490E1D988D67}" dt="2020-08-22T19:18:01.575" v="172" actId="1076"/>
          <ac:picMkLst>
            <pc:docMk/>
            <pc:sldMk cId="2913444596" sldId="301"/>
            <ac:picMk id="4" creationId="{26CD9ABE-42C9-49A9-A92D-773AB5B93ED0}"/>
          </ac:picMkLst>
        </pc:picChg>
      </pc:sldChg>
    </pc:docChg>
  </pc:docChgLst>
</pc:chgInfo>
</file>

<file path=ppt/diagrams/_rels/data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ED283-518D-4ABF-9E3E-0E566C909A3A}" type="doc">
      <dgm:prSet loTypeId="urn:microsoft.com/office/officeart/2005/8/layout/default" loCatId="list" qsTypeId="urn:microsoft.com/office/officeart/2005/8/quickstyle/simple2" qsCatId="simple" csTypeId="urn:microsoft.com/office/officeart/2005/8/colors/colorful5" csCatId="colorful"/>
      <dgm:spPr/>
      <dgm:t>
        <a:bodyPr/>
        <a:lstStyle/>
        <a:p>
          <a:endParaRPr lang="en-US"/>
        </a:p>
      </dgm:t>
    </dgm:pt>
    <dgm:pt modelId="{149CA208-56D4-44DA-A141-E34E836D9B3A}">
      <dgm:prSet/>
      <dgm:spPr/>
      <dgm:t>
        <a:bodyPr/>
        <a:lstStyle/>
        <a:p>
          <a:r>
            <a:rPr lang="en-US" b="1">
              <a:solidFill>
                <a:schemeClr val="bg1"/>
              </a:solidFill>
            </a:rPr>
            <a:t>Infrastructure</a:t>
          </a:r>
          <a:endParaRPr lang="en-US">
            <a:solidFill>
              <a:schemeClr val="bg1"/>
            </a:solidFill>
          </a:endParaRPr>
        </a:p>
      </dgm:t>
    </dgm:pt>
    <dgm:pt modelId="{0E0A8C7E-F471-4454-AC1A-992EEBBCEDC3}" type="parTrans" cxnId="{9D78DEA7-E7F5-418B-9808-41E48A7F385E}">
      <dgm:prSet/>
      <dgm:spPr/>
      <dgm:t>
        <a:bodyPr/>
        <a:lstStyle/>
        <a:p>
          <a:endParaRPr lang="en-US"/>
        </a:p>
      </dgm:t>
    </dgm:pt>
    <dgm:pt modelId="{372D0700-75A3-4FAE-B3D8-479B83190D44}" type="sibTrans" cxnId="{9D78DEA7-E7F5-418B-9808-41E48A7F385E}">
      <dgm:prSet/>
      <dgm:spPr/>
      <dgm:t>
        <a:bodyPr/>
        <a:lstStyle/>
        <a:p>
          <a:endParaRPr lang="en-US"/>
        </a:p>
      </dgm:t>
    </dgm:pt>
    <dgm:pt modelId="{E2DB0EA0-5DCF-4A49-A158-438F6CD2C05C}">
      <dgm:prSet/>
      <dgm:spPr/>
      <dgm:t>
        <a:bodyPr/>
        <a:lstStyle/>
        <a:p>
          <a:r>
            <a:rPr lang="en-US" b="1">
              <a:solidFill>
                <a:schemeClr val="bg1"/>
              </a:solidFill>
            </a:rPr>
            <a:t>Pedagogy</a:t>
          </a:r>
          <a:endParaRPr lang="en-US">
            <a:solidFill>
              <a:schemeClr val="bg1"/>
            </a:solidFill>
          </a:endParaRPr>
        </a:p>
      </dgm:t>
    </dgm:pt>
    <dgm:pt modelId="{7546C95E-0BD5-467F-BF1C-AEDEEDCBE2D4}" type="parTrans" cxnId="{76831CEA-0648-4A5E-8D81-248523F5BCD6}">
      <dgm:prSet/>
      <dgm:spPr/>
      <dgm:t>
        <a:bodyPr/>
        <a:lstStyle/>
        <a:p>
          <a:endParaRPr lang="en-US"/>
        </a:p>
      </dgm:t>
    </dgm:pt>
    <dgm:pt modelId="{E832651E-FEC4-4D34-B7BE-55913EC4AECE}" type="sibTrans" cxnId="{76831CEA-0648-4A5E-8D81-248523F5BCD6}">
      <dgm:prSet/>
      <dgm:spPr/>
      <dgm:t>
        <a:bodyPr/>
        <a:lstStyle/>
        <a:p>
          <a:endParaRPr lang="en-US"/>
        </a:p>
      </dgm:t>
    </dgm:pt>
    <dgm:pt modelId="{29D6CB44-C979-49FC-A475-A1BF94F5AFC3}">
      <dgm:prSet/>
      <dgm:spPr/>
      <dgm:t>
        <a:bodyPr/>
        <a:lstStyle/>
        <a:p>
          <a:r>
            <a:rPr lang="en-US" b="1">
              <a:solidFill>
                <a:schemeClr val="bg1"/>
              </a:solidFill>
            </a:rPr>
            <a:t>Fiscal</a:t>
          </a:r>
          <a:endParaRPr lang="en-US">
            <a:solidFill>
              <a:schemeClr val="bg1"/>
            </a:solidFill>
          </a:endParaRPr>
        </a:p>
      </dgm:t>
    </dgm:pt>
    <dgm:pt modelId="{5757CEFB-6E2E-4C69-90E7-30A2ED2183B4}" type="parTrans" cxnId="{DD2719D5-548B-421C-8130-127BAD68B978}">
      <dgm:prSet/>
      <dgm:spPr/>
      <dgm:t>
        <a:bodyPr/>
        <a:lstStyle/>
        <a:p>
          <a:endParaRPr lang="en-US"/>
        </a:p>
      </dgm:t>
    </dgm:pt>
    <dgm:pt modelId="{D75C0444-F381-42F3-8425-EC79335A169C}" type="sibTrans" cxnId="{DD2719D5-548B-421C-8130-127BAD68B978}">
      <dgm:prSet/>
      <dgm:spPr/>
      <dgm:t>
        <a:bodyPr/>
        <a:lstStyle/>
        <a:p>
          <a:endParaRPr lang="en-US"/>
        </a:p>
      </dgm:t>
    </dgm:pt>
    <dgm:pt modelId="{4EA9FEA9-4F10-4BEB-BD96-FC33D3AC083A}">
      <dgm:prSet/>
      <dgm:spPr/>
      <dgm:t>
        <a:bodyPr/>
        <a:lstStyle/>
        <a:p>
          <a:pPr rtl="0"/>
          <a:r>
            <a:rPr lang="en-US" b="1">
              <a:solidFill>
                <a:schemeClr val="bg1"/>
              </a:solidFill>
            </a:rPr>
            <a:t>Equity for </a:t>
          </a:r>
          <a:r>
            <a:rPr lang="en-US" b="1">
              <a:solidFill>
                <a:schemeClr val="bg1"/>
              </a:solidFill>
              <a:latin typeface="Calibri"/>
            </a:rPr>
            <a:t>all Learners</a:t>
          </a:r>
          <a:endParaRPr lang="en-US">
            <a:solidFill>
              <a:schemeClr val="bg1"/>
            </a:solidFill>
          </a:endParaRPr>
        </a:p>
      </dgm:t>
    </dgm:pt>
    <dgm:pt modelId="{89E9D1B8-B8C8-4D72-8E99-DA144D1CB5F2}" type="parTrans" cxnId="{0EFA6F2E-2BA0-4625-9DE5-4B9C9B2B8F31}">
      <dgm:prSet/>
      <dgm:spPr/>
      <dgm:t>
        <a:bodyPr/>
        <a:lstStyle/>
        <a:p>
          <a:endParaRPr lang="en-US"/>
        </a:p>
      </dgm:t>
    </dgm:pt>
    <dgm:pt modelId="{598F5A44-3857-4B72-B4F5-6C55BE02F268}" type="sibTrans" cxnId="{0EFA6F2E-2BA0-4625-9DE5-4B9C9B2B8F31}">
      <dgm:prSet/>
      <dgm:spPr/>
      <dgm:t>
        <a:bodyPr/>
        <a:lstStyle/>
        <a:p>
          <a:endParaRPr lang="en-US"/>
        </a:p>
      </dgm:t>
    </dgm:pt>
    <dgm:pt modelId="{D80ED1F7-B1A8-4943-A9DB-ADA554947A81}">
      <dgm:prSet/>
      <dgm:spPr/>
      <dgm:t>
        <a:bodyPr/>
        <a:lstStyle/>
        <a:p>
          <a:pPr rtl="0"/>
          <a:r>
            <a:rPr lang="en-US" b="1">
              <a:solidFill>
                <a:schemeClr val="bg1"/>
              </a:solidFill>
              <a:latin typeface="Calibri"/>
            </a:rPr>
            <a:t>Collaborators and Partners</a:t>
          </a:r>
          <a:endParaRPr lang="en-US" b="1">
            <a:solidFill>
              <a:schemeClr val="bg1"/>
            </a:solidFill>
          </a:endParaRPr>
        </a:p>
      </dgm:t>
    </dgm:pt>
    <dgm:pt modelId="{56BE9943-30FA-44DB-8915-84DF90E760CF}" type="parTrans" cxnId="{B3092E40-D9F3-41E4-9C37-5CE290790E28}">
      <dgm:prSet/>
      <dgm:spPr/>
      <dgm:t>
        <a:bodyPr/>
        <a:lstStyle/>
        <a:p>
          <a:endParaRPr lang="en-US"/>
        </a:p>
      </dgm:t>
    </dgm:pt>
    <dgm:pt modelId="{63B39D4E-255F-4BEE-A29E-0D4BE2BFB3EC}" type="sibTrans" cxnId="{B3092E40-D9F3-41E4-9C37-5CE290790E28}">
      <dgm:prSet/>
      <dgm:spPr/>
      <dgm:t>
        <a:bodyPr/>
        <a:lstStyle/>
        <a:p>
          <a:endParaRPr lang="en-US"/>
        </a:p>
      </dgm:t>
    </dgm:pt>
    <dgm:pt modelId="{318C1370-9D54-489B-9C05-C6F5480A7EF6}">
      <dgm:prSet/>
      <dgm:spPr/>
      <dgm:t>
        <a:bodyPr/>
        <a:lstStyle/>
        <a:p>
          <a:r>
            <a:rPr lang="en-US" b="1">
              <a:solidFill>
                <a:schemeClr val="bg1"/>
              </a:solidFill>
            </a:rPr>
            <a:t>School </a:t>
          </a:r>
          <a:r>
            <a:rPr lang="en-US" b="1">
              <a:solidFill>
                <a:schemeClr val="bg1"/>
              </a:solidFill>
              <a:latin typeface="Calibri"/>
            </a:rPr>
            <a:t>Policies</a:t>
          </a:r>
          <a:r>
            <a:rPr lang="en-US" b="1">
              <a:solidFill>
                <a:schemeClr val="bg1"/>
              </a:solidFill>
            </a:rPr>
            <a:t>, Rules</a:t>
          </a:r>
          <a:r>
            <a:rPr lang="en-US" b="1">
              <a:solidFill>
                <a:schemeClr val="bg1"/>
              </a:solidFill>
              <a:latin typeface="Calibri"/>
            </a:rPr>
            <a:t>,</a:t>
          </a:r>
          <a:r>
            <a:rPr lang="en-US" b="1">
              <a:solidFill>
                <a:schemeClr val="bg1"/>
              </a:solidFill>
            </a:rPr>
            <a:t> &amp; Guidelines</a:t>
          </a:r>
          <a:endParaRPr lang="en-US">
            <a:solidFill>
              <a:schemeClr val="bg1"/>
            </a:solidFill>
          </a:endParaRPr>
        </a:p>
      </dgm:t>
    </dgm:pt>
    <dgm:pt modelId="{0E20FDAE-F158-4C1C-B713-1B51FB105042}" type="parTrans" cxnId="{6428B108-ED2E-4AAA-BC18-679681F8D53C}">
      <dgm:prSet/>
      <dgm:spPr/>
      <dgm:t>
        <a:bodyPr/>
        <a:lstStyle/>
        <a:p>
          <a:endParaRPr lang="en-US"/>
        </a:p>
      </dgm:t>
    </dgm:pt>
    <dgm:pt modelId="{1A74BD40-3845-4744-BD10-29960FBA7AAA}" type="sibTrans" cxnId="{6428B108-ED2E-4AAA-BC18-679681F8D53C}">
      <dgm:prSet/>
      <dgm:spPr/>
      <dgm:t>
        <a:bodyPr/>
        <a:lstStyle/>
        <a:p>
          <a:endParaRPr lang="en-US"/>
        </a:p>
      </dgm:t>
    </dgm:pt>
    <dgm:pt modelId="{ECDE2A11-CFD8-4978-BD4F-809D97722075}">
      <dgm:prSet/>
      <dgm:spPr/>
      <dgm:t>
        <a:bodyPr/>
        <a:lstStyle/>
        <a:p>
          <a:r>
            <a:rPr lang="en-US" b="1">
              <a:solidFill>
                <a:schemeClr val="bg1"/>
              </a:solidFill>
            </a:rPr>
            <a:t>Commitment to Professional Development</a:t>
          </a:r>
          <a:endParaRPr lang="en-US">
            <a:solidFill>
              <a:schemeClr val="bg1"/>
            </a:solidFill>
          </a:endParaRPr>
        </a:p>
      </dgm:t>
    </dgm:pt>
    <dgm:pt modelId="{7F048555-8F29-451F-8234-24B9C353210E}" type="parTrans" cxnId="{227F7DAD-B788-4CED-9B13-B9AFE702C66F}">
      <dgm:prSet/>
      <dgm:spPr/>
      <dgm:t>
        <a:bodyPr/>
        <a:lstStyle/>
        <a:p>
          <a:endParaRPr lang="en-US"/>
        </a:p>
      </dgm:t>
    </dgm:pt>
    <dgm:pt modelId="{D0A734FF-690D-476F-8E19-634834ED9763}" type="sibTrans" cxnId="{227F7DAD-B788-4CED-9B13-B9AFE702C66F}">
      <dgm:prSet/>
      <dgm:spPr/>
      <dgm:t>
        <a:bodyPr/>
        <a:lstStyle/>
        <a:p>
          <a:endParaRPr lang="en-US"/>
        </a:p>
      </dgm:t>
    </dgm:pt>
    <dgm:pt modelId="{A0A6A878-AE20-46CD-9B7D-A49C76061700}" type="pres">
      <dgm:prSet presAssocID="{314ED283-518D-4ABF-9E3E-0E566C909A3A}" presName="diagram" presStyleCnt="0">
        <dgm:presLayoutVars>
          <dgm:dir/>
          <dgm:resizeHandles val="exact"/>
        </dgm:presLayoutVars>
      </dgm:prSet>
      <dgm:spPr/>
    </dgm:pt>
    <dgm:pt modelId="{DB2ABFCF-B84B-4E2F-BA9F-D735F7784CFA}" type="pres">
      <dgm:prSet presAssocID="{149CA208-56D4-44DA-A141-E34E836D9B3A}" presName="node" presStyleLbl="node1" presStyleIdx="0" presStyleCnt="7">
        <dgm:presLayoutVars>
          <dgm:bulletEnabled val="1"/>
        </dgm:presLayoutVars>
      </dgm:prSet>
      <dgm:spPr/>
    </dgm:pt>
    <dgm:pt modelId="{08A2315C-7637-4219-AD4A-F53B902DFD82}" type="pres">
      <dgm:prSet presAssocID="{372D0700-75A3-4FAE-B3D8-479B83190D44}" presName="sibTrans" presStyleCnt="0"/>
      <dgm:spPr/>
    </dgm:pt>
    <dgm:pt modelId="{F5203DD4-E211-4E13-8D72-B942753D5800}" type="pres">
      <dgm:prSet presAssocID="{E2DB0EA0-5DCF-4A49-A158-438F6CD2C05C}" presName="node" presStyleLbl="node1" presStyleIdx="1" presStyleCnt="7">
        <dgm:presLayoutVars>
          <dgm:bulletEnabled val="1"/>
        </dgm:presLayoutVars>
      </dgm:prSet>
      <dgm:spPr/>
    </dgm:pt>
    <dgm:pt modelId="{F8D50E74-FEE4-46E9-BE37-AA29858FDC86}" type="pres">
      <dgm:prSet presAssocID="{E832651E-FEC4-4D34-B7BE-55913EC4AECE}" presName="sibTrans" presStyleCnt="0"/>
      <dgm:spPr/>
    </dgm:pt>
    <dgm:pt modelId="{BE1BF332-FD8C-4D11-9C68-822AB7516975}" type="pres">
      <dgm:prSet presAssocID="{29D6CB44-C979-49FC-A475-A1BF94F5AFC3}" presName="node" presStyleLbl="node1" presStyleIdx="2" presStyleCnt="7">
        <dgm:presLayoutVars>
          <dgm:bulletEnabled val="1"/>
        </dgm:presLayoutVars>
      </dgm:prSet>
      <dgm:spPr/>
    </dgm:pt>
    <dgm:pt modelId="{2A5D89D2-1876-4B09-8B7B-248EBDB558DE}" type="pres">
      <dgm:prSet presAssocID="{D75C0444-F381-42F3-8425-EC79335A169C}" presName="sibTrans" presStyleCnt="0"/>
      <dgm:spPr/>
    </dgm:pt>
    <dgm:pt modelId="{F7F4B52A-9450-4AF2-AA25-38965D1AB813}" type="pres">
      <dgm:prSet presAssocID="{4EA9FEA9-4F10-4BEB-BD96-FC33D3AC083A}" presName="node" presStyleLbl="node1" presStyleIdx="3" presStyleCnt="7">
        <dgm:presLayoutVars>
          <dgm:bulletEnabled val="1"/>
        </dgm:presLayoutVars>
      </dgm:prSet>
      <dgm:spPr/>
    </dgm:pt>
    <dgm:pt modelId="{916A1646-5688-4EF1-BFDF-926963AF1A93}" type="pres">
      <dgm:prSet presAssocID="{598F5A44-3857-4B72-B4F5-6C55BE02F268}" presName="sibTrans" presStyleCnt="0"/>
      <dgm:spPr/>
    </dgm:pt>
    <dgm:pt modelId="{9FCC7573-BE10-454C-9E9C-622F42EBDDA0}" type="pres">
      <dgm:prSet presAssocID="{D80ED1F7-B1A8-4943-A9DB-ADA554947A81}" presName="node" presStyleLbl="node1" presStyleIdx="4" presStyleCnt="7">
        <dgm:presLayoutVars>
          <dgm:bulletEnabled val="1"/>
        </dgm:presLayoutVars>
      </dgm:prSet>
      <dgm:spPr/>
    </dgm:pt>
    <dgm:pt modelId="{3538DDE6-3488-43A5-8D1B-B73D1FCC813C}" type="pres">
      <dgm:prSet presAssocID="{63B39D4E-255F-4BEE-A29E-0D4BE2BFB3EC}" presName="sibTrans" presStyleCnt="0"/>
      <dgm:spPr/>
    </dgm:pt>
    <dgm:pt modelId="{494AC70A-5804-44B5-A285-5E6551B0A3ED}" type="pres">
      <dgm:prSet presAssocID="{318C1370-9D54-489B-9C05-C6F5480A7EF6}" presName="node" presStyleLbl="node1" presStyleIdx="5" presStyleCnt="7">
        <dgm:presLayoutVars>
          <dgm:bulletEnabled val="1"/>
        </dgm:presLayoutVars>
      </dgm:prSet>
      <dgm:spPr/>
    </dgm:pt>
    <dgm:pt modelId="{ED387845-3C3C-4846-A101-C13B07255CC1}" type="pres">
      <dgm:prSet presAssocID="{1A74BD40-3845-4744-BD10-29960FBA7AAA}" presName="sibTrans" presStyleCnt="0"/>
      <dgm:spPr/>
    </dgm:pt>
    <dgm:pt modelId="{3584CEF2-0B2A-4318-A05B-A043CCF019DA}" type="pres">
      <dgm:prSet presAssocID="{ECDE2A11-CFD8-4978-BD4F-809D97722075}" presName="node" presStyleLbl="node1" presStyleIdx="6" presStyleCnt="7">
        <dgm:presLayoutVars>
          <dgm:bulletEnabled val="1"/>
        </dgm:presLayoutVars>
      </dgm:prSet>
      <dgm:spPr/>
    </dgm:pt>
  </dgm:ptLst>
  <dgm:cxnLst>
    <dgm:cxn modelId="{6428B108-ED2E-4AAA-BC18-679681F8D53C}" srcId="{314ED283-518D-4ABF-9E3E-0E566C909A3A}" destId="{318C1370-9D54-489B-9C05-C6F5480A7EF6}" srcOrd="5" destOrd="0" parTransId="{0E20FDAE-F158-4C1C-B713-1B51FB105042}" sibTransId="{1A74BD40-3845-4744-BD10-29960FBA7AAA}"/>
    <dgm:cxn modelId="{62899622-C896-4A6D-91A6-28D15C2E7833}" type="presOf" srcId="{ECDE2A11-CFD8-4978-BD4F-809D97722075}" destId="{3584CEF2-0B2A-4318-A05B-A043CCF019DA}" srcOrd="0" destOrd="0" presId="urn:microsoft.com/office/officeart/2005/8/layout/default"/>
    <dgm:cxn modelId="{4360D124-96A0-443A-80A9-AC9AEFA97537}" type="presOf" srcId="{4EA9FEA9-4F10-4BEB-BD96-FC33D3AC083A}" destId="{F7F4B52A-9450-4AF2-AA25-38965D1AB813}" srcOrd="0" destOrd="0" presId="urn:microsoft.com/office/officeart/2005/8/layout/default"/>
    <dgm:cxn modelId="{0EFA6F2E-2BA0-4625-9DE5-4B9C9B2B8F31}" srcId="{314ED283-518D-4ABF-9E3E-0E566C909A3A}" destId="{4EA9FEA9-4F10-4BEB-BD96-FC33D3AC083A}" srcOrd="3" destOrd="0" parTransId="{89E9D1B8-B8C8-4D72-8E99-DA144D1CB5F2}" sibTransId="{598F5A44-3857-4B72-B4F5-6C55BE02F268}"/>
    <dgm:cxn modelId="{F030BA3A-F3AB-47A7-8458-9EC8AFF8E05D}" type="presOf" srcId="{29D6CB44-C979-49FC-A475-A1BF94F5AFC3}" destId="{BE1BF332-FD8C-4D11-9C68-822AB7516975}" srcOrd="0" destOrd="0" presId="urn:microsoft.com/office/officeart/2005/8/layout/default"/>
    <dgm:cxn modelId="{B3092E40-D9F3-41E4-9C37-5CE290790E28}" srcId="{314ED283-518D-4ABF-9E3E-0E566C909A3A}" destId="{D80ED1F7-B1A8-4943-A9DB-ADA554947A81}" srcOrd="4" destOrd="0" parTransId="{56BE9943-30FA-44DB-8915-84DF90E760CF}" sibTransId="{63B39D4E-255F-4BEE-A29E-0D4BE2BFB3EC}"/>
    <dgm:cxn modelId="{746BCB49-F06B-4D47-B51B-908500EE65F4}" type="presOf" srcId="{149CA208-56D4-44DA-A141-E34E836D9B3A}" destId="{DB2ABFCF-B84B-4E2F-BA9F-D735F7784CFA}" srcOrd="0" destOrd="0" presId="urn:microsoft.com/office/officeart/2005/8/layout/default"/>
    <dgm:cxn modelId="{99DF1E73-02A4-4C70-91D8-2ADCD8753327}" type="presOf" srcId="{D80ED1F7-B1A8-4943-A9DB-ADA554947A81}" destId="{9FCC7573-BE10-454C-9E9C-622F42EBDDA0}" srcOrd="0" destOrd="0" presId="urn:microsoft.com/office/officeart/2005/8/layout/default"/>
    <dgm:cxn modelId="{23740954-8976-48D1-A2B8-5BDF0D13CCDA}" type="presOf" srcId="{314ED283-518D-4ABF-9E3E-0E566C909A3A}" destId="{A0A6A878-AE20-46CD-9B7D-A49C76061700}" srcOrd="0" destOrd="0" presId="urn:microsoft.com/office/officeart/2005/8/layout/default"/>
    <dgm:cxn modelId="{9D78DEA7-E7F5-418B-9808-41E48A7F385E}" srcId="{314ED283-518D-4ABF-9E3E-0E566C909A3A}" destId="{149CA208-56D4-44DA-A141-E34E836D9B3A}" srcOrd="0" destOrd="0" parTransId="{0E0A8C7E-F471-4454-AC1A-992EEBBCEDC3}" sibTransId="{372D0700-75A3-4FAE-B3D8-479B83190D44}"/>
    <dgm:cxn modelId="{227F7DAD-B788-4CED-9B13-B9AFE702C66F}" srcId="{314ED283-518D-4ABF-9E3E-0E566C909A3A}" destId="{ECDE2A11-CFD8-4978-BD4F-809D97722075}" srcOrd="6" destOrd="0" parTransId="{7F048555-8F29-451F-8234-24B9C353210E}" sibTransId="{D0A734FF-690D-476F-8E19-634834ED9763}"/>
    <dgm:cxn modelId="{8D240CC8-F550-4F30-95EF-842F879104A6}" type="presOf" srcId="{E2DB0EA0-5DCF-4A49-A158-438F6CD2C05C}" destId="{F5203DD4-E211-4E13-8D72-B942753D5800}" srcOrd="0" destOrd="0" presId="urn:microsoft.com/office/officeart/2005/8/layout/default"/>
    <dgm:cxn modelId="{48D4FED4-252D-44EB-8017-DB099CAADEC3}" type="presOf" srcId="{318C1370-9D54-489B-9C05-C6F5480A7EF6}" destId="{494AC70A-5804-44B5-A285-5E6551B0A3ED}" srcOrd="0" destOrd="0" presId="urn:microsoft.com/office/officeart/2005/8/layout/default"/>
    <dgm:cxn modelId="{DD2719D5-548B-421C-8130-127BAD68B978}" srcId="{314ED283-518D-4ABF-9E3E-0E566C909A3A}" destId="{29D6CB44-C979-49FC-A475-A1BF94F5AFC3}" srcOrd="2" destOrd="0" parTransId="{5757CEFB-6E2E-4C69-90E7-30A2ED2183B4}" sibTransId="{D75C0444-F381-42F3-8425-EC79335A169C}"/>
    <dgm:cxn modelId="{76831CEA-0648-4A5E-8D81-248523F5BCD6}" srcId="{314ED283-518D-4ABF-9E3E-0E566C909A3A}" destId="{E2DB0EA0-5DCF-4A49-A158-438F6CD2C05C}" srcOrd="1" destOrd="0" parTransId="{7546C95E-0BD5-467F-BF1C-AEDEEDCBE2D4}" sibTransId="{E832651E-FEC4-4D34-B7BE-55913EC4AECE}"/>
    <dgm:cxn modelId="{98B9A9C0-66B7-48B1-B848-C78FE50B248C}" type="presParOf" srcId="{A0A6A878-AE20-46CD-9B7D-A49C76061700}" destId="{DB2ABFCF-B84B-4E2F-BA9F-D735F7784CFA}" srcOrd="0" destOrd="0" presId="urn:microsoft.com/office/officeart/2005/8/layout/default"/>
    <dgm:cxn modelId="{BCF90C4F-0D9A-4A83-AD25-B9CBD6FF9800}" type="presParOf" srcId="{A0A6A878-AE20-46CD-9B7D-A49C76061700}" destId="{08A2315C-7637-4219-AD4A-F53B902DFD82}" srcOrd="1" destOrd="0" presId="urn:microsoft.com/office/officeart/2005/8/layout/default"/>
    <dgm:cxn modelId="{E22901A1-9538-4860-9134-EA5780CDD0D8}" type="presParOf" srcId="{A0A6A878-AE20-46CD-9B7D-A49C76061700}" destId="{F5203DD4-E211-4E13-8D72-B942753D5800}" srcOrd="2" destOrd="0" presId="urn:microsoft.com/office/officeart/2005/8/layout/default"/>
    <dgm:cxn modelId="{B371E848-85BE-48E2-8000-42780884F66F}" type="presParOf" srcId="{A0A6A878-AE20-46CD-9B7D-A49C76061700}" destId="{F8D50E74-FEE4-46E9-BE37-AA29858FDC86}" srcOrd="3" destOrd="0" presId="urn:microsoft.com/office/officeart/2005/8/layout/default"/>
    <dgm:cxn modelId="{9CC056D8-6A5E-492C-9EE8-882078B43EF8}" type="presParOf" srcId="{A0A6A878-AE20-46CD-9B7D-A49C76061700}" destId="{BE1BF332-FD8C-4D11-9C68-822AB7516975}" srcOrd="4" destOrd="0" presId="urn:microsoft.com/office/officeart/2005/8/layout/default"/>
    <dgm:cxn modelId="{549CF5C2-37B2-4904-8672-31184A0A3FA4}" type="presParOf" srcId="{A0A6A878-AE20-46CD-9B7D-A49C76061700}" destId="{2A5D89D2-1876-4B09-8B7B-248EBDB558DE}" srcOrd="5" destOrd="0" presId="urn:microsoft.com/office/officeart/2005/8/layout/default"/>
    <dgm:cxn modelId="{94D2EB55-C892-4851-9F4B-0F22787BB404}" type="presParOf" srcId="{A0A6A878-AE20-46CD-9B7D-A49C76061700}" destId="{F7F4B52A-9450-4AF2-AA25-38965D1AB813}" srcOrd="6" destOrd="0" presId="urn:microsoft.com/office/officeart/2005/8/layout/default"/>
    <dgm:cxn modelId="{14A0964A-6C70-46A5-90C2-160D6CC06FCE}" type="presParOf" srcId="{A0A6A878-AE20-46CD-9B7D-A49C76061700}" destId="{916A1646-5688-4EF1-BFDF-926963AF1A93}" srcOrd="7" destOrd="0" presId="urn:microsoft.com/office/officeart/2005/8/layout/default"/>
    <dgm:cxn modelId="{6BCCCBE8-5397-4A55-82C8-CF5A90169C09}" type="presParOf" srcId="{A0A6A878-AE20-46CD-9B7D-A49C76061700}" destId="{9FCC7573-BE10-454C-9E9C-622F42EBDDA0}" srcOrd="8" destOrd="0" presId="urn:microsoft.com/office/officeart/2005/8/layout/default"/>
    <dgm:cxn modelId="{26FA97BE-AE21-4CDC-A138-6A7CCBF33D44}" type="presParOf" srcId="{A0A6A878-AE20-46CD-9B7D-A49C76061700}" destId="{3538DDE6-3488-43A5-8D1B-B73D1FCC813C}" srcOrd="9" destOrd="0" presId="urn:microsoft.com/office/officeart/2005/8/layout/default"/>
    <dgm:cxn modelId="{7DF3C1E2-CAC7-4243-A9E1-673064B34951}" type="presParOf" srcId="{A0A6A878-AE20-46CD-9B7D-A49C76061700}" destId="{494AC70A-5804-44B5-A285-5E6551B0A3ED}" srcOrd="10" destOrd="0" presId="urn:microsoft.com/office/officeart/2005/8/layout/default"/>
    <dgm:cxn modelId="{2C2E31F4-8F11-4454-B4AA-391F5E898939}" type="presParOf" srcId="{A0A6A878-AE20-46CD-9B7D-A49C76061700}" destId="{ED387845-3C3C-4846-A101-C13B07255CC1}" srcOrd="11" destOrd="0" presId="urn:microsoft.com/office/officeart/2005/8/layout/default"/>
    <dgm:cxn modelId="{8158220A-E069-4B30-A68E-C27132983940}" type="presParOf" srcId="{A0A6A878-AE20-46CD-9B7D-A49C76061700}" destId="{3584CEF2-0B2A-4318-A05B-A043CCF019DA}"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EB745F-7B7A-4849-955E-4AB63B63E621}"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US"/>
        </a:p>
      </dgm:t>
    </dgm:pt>
    <dgm:pt modelId="{759FECD7-F00A-4142-BAA1-1974CB5535D9}">
      <dgm:prSet/>
      <dgm:spPr/>
      <dgm:t>
        <a:bodyPr/>
        <a:lstStyle/>
        <a:p>
          <a:pPr rtl="0"/>
          <a:r>
            <a:rPr lang="en-CA">
              <a:solidFill>
                <a:schemeClr val="tx1"/>
              </a:solidFill>
            </a:rPr>
            <a:t>Access to school </a:t>
          </a:r>
          <a:r>
            <a:rPr lang="en-CA" err="1">
              <a:solidFill>
                <a:schemeClr val="tx1"/>
              </a:solidFill>
            </a:rPr>
            <a:t>WiFi</a:t>
          </a:r>
          <a:r>
            <a:rPr lang="en-CA">
              <a:solidFill>
                <a:schemeClr val="tx1"/>
              </a:solidFill>
            </a:rPr>
            <a:t> is provided but does not include access to NBED resources such as user drives</a:t>
          </a:r>
          <a:r>
            <a:rPr lang="en-CA">
              <a:solidFill>
                <a:schemeClr val="tx1"/>
              </a:solidFill>
              <a:latin typeface="Calibri"/>
            </a:rPr>
            <a:t>.</a:t>
          </a:r>
          <a:endParaRPr lang="en-US">
            <a:solidFill>
              <a:schemeClr val="tx1"/>
            </a:solidFill>
          </a:endParaRPr>
        </a:p>
      </dgm:t>
    </dgm:pt>
    <dgm:pt modelId="{81BBFCEC-4598-49A6-85E6-B14CD8C18B6F}" type="parTrans" cxnId="{75BA2BC7-59A8-469A-8EB0-5AF191723761}">
      <dgm:prSet/>
      <dgm:spPr/>
      <dgm:t>
        <a:bodyPr/>
        <a:lstStyle/>
        <a:p>
          <a:endParaRPr lang="en-US"/>
        </a:p>
      </dgm:t>
    </dgm:pt>
    <dgm:pt modelId="{90D94DF7-5422-47B5-B391-88615B8C16ED}" type="sibTrans" cxnId="{75BA2BC7-59A8-469A-8EB0-5AF191723761}">
      <dgm:prSet/>
      <dgm:spPr/>
      <dgm:t>
        <a:bodyPr/>
        <a:lstStyle/>
        <a:p>
          <a:endParaRPr lang="en-US"/>
        </a:p>
      </dgm:t>
    </dgm:pt>
    <dgm:pt modelId="{19537891-7734-4749-842E-678F8FF80E29}">
      <dgm:prSet/>
      <dgm:spPr/>
      <dgm:t>
        <a:bodyPr/>
        <a:lstStyle/>
        <a:p>
          <a:pPr rtl="0"/>
          <a:r>
            <a:rPr lang="en-CA">
              <a:solidFill>
                <a:schemeClr val="tx1"/>
              </a:solidFill>
              <a:latin typeface="Calibri"/>
            </a:rPr>
            <a:t>Dated devices could have</a:t>
          </a:r>
          <a:r>
            <a:rPr lang="en-CA">
              <a:solidFill>
                <a:schemeClr val="tx1"/>
              </a:solidFill>
            </a:rPr>
            <a:t> limited functionality, which may hinder teaching and learning opportunities.</a:t>
          </a:r>
          <a:endParaRPr lang="en-US">
            <a:solidFill>
              <a:schemeClr val="tx1"/>
            </a:solidFill>
          </a:endParaRPr>
        </a:p>
      </dgm:t>
    </dgm:pt>
    <dgm:pt modelId="{D18C63F5-7063-4D45-B634-6F8D03BB1D98}" type="parTrans" cxnId="{325B0E84-CBAF-4E53-8AAA-E607A840D528}">
      <dgm:prSet/>
      <dgm:spPr/>
      <dgm:t>
        <a:bodyPr/>
        <a:lstStyle/>
        <a:p>
          <a:endParaRPr lang="en-US"/>
        </a:p>
      </dgm:t>
    </dgm:pt>
    <dgm:pt modelId="{38113ED4-D9C4-4210-8BF7-E22F12D8C554}" type="sibTrans" cxnId="{325B0E84-CBAF-4E53-8AAA-E607A840D528}">
      <dgm:prSet/>
      <dgm:spPr/>
      <dgm:t>
        <a:bodyPr/>
        <a:lstStyle/>
        <a:p>
          <a:endParaRPr lang="en-US"/>
        </a:p>
      </dgm:t>
    </dgm:pt>
    <dgm:pt modelId="{2F5EAC22-012D-43DD-BD02-4C2352B41208}">
      <dgm:prSet/>
      <dgm:spPr/>
      <dgm:t>
        <a:bodyPr/>
        <a:lstStyle/>
        <a:p>
          <a:pPr rtl="0"/>
          <a:r>
            <a:rPr lang="en-CA">
              <a:solidFill>
                <a:schemeClr val="tx1"/>
              </a:solidFill>
            </a:rPr>
            <a:t>School District IT is not responsible for setup and maintenance of personal devices involved in BYOD programs.</a:t>
          </a:r>
          <a:endParaRPr lang="en-US">
            <a:solidFill>
              <a:schemeClr val="tx1"/>
            </a:solidFill>
            <a:latin typeface="Calibri"/>
          </a:endParaRPr>
        </a:p>
      </dgm:t>
    </dgm:pt>
    <dgm:pt modelId="{3F08F59F-6390-4415-8AD2-28DA61FF1BCA}" type="parTrans" cxnId="{4D8B3859-8BF7-4B79-B271-02C86D6550E7}">
      <dgm:prSet/>
      <dgm:spPr/>
      <dgm:t>
        <a:bodyPr/>
        <a:lstStyle/>
        <a:p>
          <a:endParaRPr lang="en-US"/>
        </a:p>
      </dgm:t>
    </dgm:pt>
    <dgm:pt modelId="{129C36D8-F16E-4DF1-B91B-0A8EAA3B4D5F}" type="sibTrans" cxnId="{4D8B3859-8BF7-4B79-B271-02C86D6550E7}">
      <dgm:prSet/>
      <dgm:spPr/>
      <dgm:t>
        <a:bodyPr/>
        <a:lstStyle/>
        <a:p>
          <a:endParaRPr lang="en-US"/>
        </a:p>
      </dgm:t>
    </dgm:pt>
    <dgm:pt modelId="{D55D947B-9B47-4421-BABB-9E38F5001623}">
      <dgm:prSet phldr="0"/>
      <dgm:spPr/>
      <dgm:t>
        <a:bodyPr/>
        <a:lstStyle/>
        <a:p>
          <a:pPr rtl="0"/>
          <a:r>
            <a:rPr lang="en-CA">
              <a:solidFill>
                <a:schemeClr val="tx1"/>
              </a:solidFill>
            </a:rPr>
            <a:t>BYOD doesn't necessarily mean faster speeds and increased access</a:t>
          </a:r>
          <a:r>
            <a:rPr lang="en-CA">
              <a:solidFill>
                <a:schemeClr val="tx1"/>
              </a:solidFill>
              <a:latin typeface="Calibri"/>
            </a:rPr>
            <a:t>, or better approaches to teaching and learning.</a:t>
          </a:r>
          <a:endParaRPr lang="en-US">
            <a:solidFill>
              <a:schemeClr val="tx1"/>
            </a:solidFill>
          </a:endParaRPr>
        </a:p>
      </dgm:t>
    </dgm:pt>
    <dgm:pt modelId="{48946F57-4A1A-4976-97AD-E1BE5B86E1B4}" type="parTrans" cxnId="{023BF12D-BE13-4D67-BFB8-A1FD28D9B9DE}">
      <dgm:prSet/>
      <dgm:spPr/>
    </dgm:pt>
    <dgm:pt modelId="{9011E16D-69B9-43A2-A3C0-6BBF35ED01E2}" type="sibTrans" cxnId="{023BF12D-BE13-4D67-BFB8-A1FD28D9B9DE}">
      <dgm:prSet/>
      <dgm:spPr/>
    </dgm:pt>
    <dgm:pt modelId="{B2BB94C6-D451-4620-84C6-8332BADFDE73}">
      <dgm:prSet phldr="0"/>
      <dgm:spPr/>
      <dgm:t>
        <a:bodyPr/>
        <a:lstStyle/>
        <a:p>
          <a:pPr rtl="0"/>
          <a:r>
            <a:rPr lang="en-CA">
              <a:solidFill>
                <a:schemeClr val="tx1"/>
              </a:solidFill>
            </a:rPr>
            <a:t>There may cases where older wireless devices fail to connect to the NBED-Internet as they are not WPA/WPA2 security compatible.</a:t>
          </a:r>
        </a:p>
      </dgm:t>
    </dgm:pt>
    <dgm:pt modelId="{2424C14A-AE4A-4596-A205-1213CA81D73C}" type="parTrans" cxnId="{91E3CA14-8D34-4332-9A33-7719D7A24BB0}">
      <dgm:prSet/>
      <dgm:spPr/>
    </dgm:pt>
    <dgm:pt modelId="{B645E7C0-E2E1-409A-B340-6B635FE02D67}" type="sibTrans" cxnId="{91E3CA14-8D34-4332-9A33-7719D7A24BB0}">
      <dgm:prSet/>
      <dgm:spPr/>
    </dgm:pt>
    <dgm:pt modelId="{330F25BB-F7DA-4B1E-8978-4FF2BFEFE5C8}" type="pres">
      <dgm:prSet presAssocID="{A7EB745F-7B7A-4849-955E-4AB63B63E621}" presName="diagram" presStyleCnt="0">
        <dgm:presLayoutVars>
          <dgm:dir/>
          <dgm:resizeHandles val="exact"/>
        </dgm:presLayoutVars>
      </dgm:prSet>
      <dgm:spPr/>
    </dgm:pt>
    <dgm:pt modelId="{03D93557-EFCF-4C3F-BDF5-4FD60B06C962}" type="pres">
      <dgm:prSet presAssocID="{759FECD7-F00A-4142-BAA1-1974CB5535D9}" presName="node" presStyleLbl="node1" presStyleIdx="0" presStyleCnt="5">
        <dgm:presLayoutVars>
          <dgm:bulletEnabled val="1"/>
        </dgm:presLayoutVars>
      </dgm:prSet>
      <dgm:spPr/>
    </dgm:pt>
    <dgm:pt modelId="{67764988-651C-43B0-AC81-6B3FA09B375B}" type="pres">
      <dgm:prSet presAssocID="{90D94DF7-5422-47B5-B391-88615B8C16ED}" presName="sibTrans" presStyleCnt="0"/>
      <dgm:spPr/>
    </dgm:pt>
    <dgm:pt modelId="{79FB26C5-08F6-4792-A0FC-C4BD3135F1A4}" type="pres">
      <dgm:prSet presAssocID="{B2BB94C6-D451-4620-84C6-8332BADFDE73}" presName="node" presStyleLbl="node1" presStyleIdx="1" presStyleCnt="5">
        <dgm:presLayoutVars>
          <dgm:bulletEnabled val="1"/>
        </dgm:presLayoutVars>
      </dgm:prSet>
      <dgm:spPr/>
    </dgm:pt>
    <dgm:pt modelId="{3DB0A9F8-D943-473B-97BA-B768BF3005E3}" type="pres">
      <dgm:prSet presAssocID="{B645E7C0-E2E1-409A-B340-6B635FE02D67}" presName="sibTrans" presStyleCnt="0"/>
      <dgm:spPr/>
    </dgm:pt>
    <dgm:pt modelId="{BC72B17B-59BF-4E89-8F32-6869E8E40906}" type="pres">
      <dgm:prSet presAssocID="{19537891-7734-4749-842E-678F8FF80E29}" presName="node" presStyleLbl="node1" presStyleIdx="2" presStyleCnt="5">
        <dgm:presLayoutVars>
          <dgm:bulletEnabled val="1"/>
        </dgm:presLayoutVars>
      </dgm:prSet>
      <dgm:spPr/>
    </dgm:pt>
    <dgm:pt modelId="{9E5E185D-7832-4B60-987B-4CED3EB8F83B}" type="pres">
      <dgm:prSet presAssocID="{38113ED4-D9C4-4210-8BF7-E22F12D8C554}" presName="sibTrans" presStyleCnt="0"/>
      <dgm:spPr/>
    </dgm:pt>
    <dgm:pt modelId="{D9688211-2D56-4C78-993C-72FBBBDABCC4}" type="pres">
      <dgm:prSet presAssocID="{2F5EAC22-012D-43DD-BD02-4C2352B41208}" presName="node" presStyleLbl="node1" presStyleIdx="3" presStyleCnt="5">
        <dgm:presLayoutVars>
          <dgm:bulletEnabled val="1"/>
        </dgm:presLayoutVars>
      </dgm:prSet>
      <dgm:spPr/>
    </dgm:pt>
    <dgm:pt modelId="{E6BE6471-B396-44A4-977B-118B3C75638C}" type="pres">
      <dgm:prSet presAssocID="{129C36D8-F16E-4DF1-B91B-0A8EAA3B4D5F}" presName="sibTrans" presStyleCnt="0"/>
      <dgm:spPr/>
    </dgm:pt>
    <dgm:pt modelId="{764213F4-E74E-46B3-9EC1-564A7F29808A}" type="pres">
      <dgm:prSet presAssocID="{D55D947B-9B47-4421-BABB-9E38F5001623}" presName="node" presStyleLbl="node1" presStyleIdx="4" presStyleCnt="5">
        <dgm:presLayoutVars>
          <dgm:bulletEnabled val="1"/>
        </dgm:presLayoutVars>
      </dgm:prSet>
      <dgm:spPr/>
    </dgm:pt>
  </dgm:ptLst>
  <dgm:cxnLst>
    <dgm:cxn modelId="{91E3CA14-8D34-4332-9A33-7719D7A24BB0}" srcId="{A7EB745F-7B7A-4849-955E-4AB63B63E621}" destId="{B2BB94C6-D451-4620-84C6-8332BADFDE73}" srcOrd="1" destOrd="0" parTransId="{2424C14A-AE4A-4596-A205-1213CA81D73C}" sibTransId="{B645E7C0-E2E1-409A-B340-6B635FE02D67}"/>
    <dgm:cxn modelId="{023BF12D-BE13-4D67-BFB8-A1FD28D9B9DE}" srcId="{A7EB745F-7B7A-4849-955E-4AB63B63E621}" destId="{D55D947B-9B47-4421-BABB-9E38F5001623}" srcOrd="4" destOrd="0" parTransId="{48946F57-4A1A-4976-97AD-E1BE5B86E1B4}" sibTransId="{9011E16D-69B9-43A2-A3C0-6BBF35ED01E2}"/>
    <dgm:cxn modelId="{730A9771-F6D9-4308-83D2-9D61DF952FA4}" type="presOf" srcId="{D55D947B-9B47-4421-BABB-9E38F5001623}" destId="{764213F4-E74E-46B3-9EC1-564A7F29808A}" srcOrd="0" destOrd="0" presId="urn:microsoft.com/office/officeart/2005/8/layout/default"/>
    <dgm:cxn modelId="{4D8B3859-8BF7-4B79-B271-02C86D6550E7}" srcId="{A7EB745F-7B7A-4849-955E-4AB63B63E621}" destId="{2F5EAC22-012D-43DD-BD02-4C2352B41208}" srcOrd="3" destOrd="0" parTransId="{3F08F59F-6390-4415-8AD2-28DA61FF1BCA}" sibTransId="{129C36D8-F16E-4DF1-B91B-0A8EAA3B4D5F}"/>
    <dgm:cxn modelId="{325B0E84-CBAF-4E53-8AAA-E607A840D528}" srcId="{A7EB745F-7B7A-4849-955E-4AB63B63E621}" destId="{19537891-7734-4749-842E-678F8FF80E29}" srcOrd="2" destOrd="0" parTransId="{D18C63F5-7063-4D45-B634-6F8D03BB1D98}" sibTransId="{38113ED4-D9C4-4210-8BF7-E22F12D8C554}"/>
    <dgm:cxn modelId="{5F817B84-44A5-409A-B8CF-E75859A14978}" type="presOf" srcId="{2F5EAC22-012D-43DD-BD02-4C2352B41208}" destId="{D9688211-2D56-4C78-993C-72FBBBDABCC4}" srcOrd="0" destOrd="0" presId="urn:microsoft.com/office/officeart/2005/8/layout/default"/>
    <dgm:cxn modelId="{354E028D-97DB-4EEA-8EEF-5A09F692E85D}" type="presOf" srcId="{19537891-7734-4749-842E-678F8FF80E29}" destId="{BC72B17B-59BF-4E89-8F32-6869E8E40906}" srcOrd="0" destOrd="0" presId="urn:microsoft.com/office/officeart/2005/8/layout/default"/>
    <dgm:cxn modelId="{102C269D-07B7-4AA3-9E45-9B5E9E2A86EB}" type="presOf" srcId="{759FECD7-F00A-4142-BAA1-1974CB5535D9}" destId="{03D93557-EFCF-4C3F-BDF5-4FD60B06C962}" srcOrd="0" destOrd="0" presId="urn:microsoft.com/office/officeart/2005/8/layout/default"/>
    <dgm:cxn modelId="{992556A4-BAA8-4A32-A083-D941A957DA66}" type="presOf" srcId="{A7EB745F-7B7A-4849-955E-4AB63B63E621}" destId="{330F25BB-F7DA-4B1E-8978-4FF2BFEFE5C8}" srcOrd="0" destOrd="0" presId="urn:microsoft.com/office/officeart/2005/8/layout/default"/>
    <dgm:cxn modelId="{75BA2BC7-59A8-469A-8EB0-5AF191723761}" srcId="{A7EB745F-7B7A-4849-955E-4AB63B63E621}" destId="{759FECD7-F00A-4142-BAA1-1974CB5535D9}" srcOrd="0" destOrd="0" parTransId="{81BBFCEC-4598-49A6-85E6-B14CD8C18B6F}" sibTransId="{90D94DF7-5422-47B5-B391-88615B8C16ED}"/>
    <dgm:cxn modelId="{1FCE72E5-1D86-4E26-BEDE-535C82CF1906}" type="presOf" srcId="{B2BB94C6-D451-4620-84C6-8332BADFDE73}" destId="{79FB26C5-08F6-4792-A0FC-C4BD3135F1A4}" srcOrd="0" destOrd="0" presId="urn:microsoft.com/office/officeart/2005/8/layout/default"/>
    <dgm:cxn modelId="{5D2A5671-6D9D-42BD-BE18-BA14385D2AEA}" type="presParOf" srcId="{330F25BB-F7DA-4B1E-8978-4FF2BFEFE5C8}" destId="{03D93557-EFCF-4C3F-BDF5-4FD60B06C962}" srcOrd="0" destOrd="0" presId="urn:microsoft.com/office/officeart/2005/8/layout/default"/>
    <dgm:cxn modelId="{870A2AAC-88E8-46F8-850B-F057B0292EB2}" type="presParOf" srcId="{330F25BB-F7DA-4B1E-8978-4FF2BFEFE5C8}" destId="{67764988-651C-43B0-AC81-6B3FA09B375B}" srcOrd="1" destOrd="0" presId="urn:microsoft.com/office/officeart/2005/8/layout/default"/>
    <dgm:cxn modelId="{7921146D-8E97-4545-A809-F9EF222031D7}" type="presParOf" srcId="{330F25BB-F7DA-4B1E-8978-4FF2BFEFE5C8}" destId="{79FB26C5-08F6-4792-A0FC-C4BD3135F1A4}" srcOrd="2" destOrd="0" presId="urn:microsoft.com/office/officeart/2005/8/layout/default"/>
    <dgm:cxn modelId="{9810AB39-28A9-436E-BE0E-69E9EA837F7E}" type="presParOf" srcId="{330F25BB-F7DA-4B1E-8978-4FF2BFEFE5C8}" destId="{3DB0A9F8-D943-473B-97BA-B768BF3005E3}" srcOrd="3" destOrd="0" presId="urn:microsoft.com/office/officeart/2005/8/layout/default"/>
    <dgm:cxn modelId="{19F7C01A-1040-45C5-9A6C-12F77FFE62A7}" type="presParOf" srcId="{330F25BB-F7DA-4B1E-8978-4FF2BFEFE5C8}" destId="{BC72B17B-59BF-4E89-8F32-6869E8E40906}" srcOrd="4" destOrd="0" presId="urn:microsoft.com/office/officeart/2005/8/layout/default"/>
    <dgm:cxn modelId="{FF6BEBAC-A87D-4887-9547-6956E4C4ED28}" type="presParOf" srcId="{330F25BB-F7DA-4B1E-8978-4FF2BFEFE5C8}" destId="{9E5E185D-7832-4B60-987B-4CED3EB8F83B}" srcOrd="5" destOrd="0" presId="urn:microsoft.com/office/officeart/2005/8/layout/default"/>
    <dgm:cxn modelId="{E5D01018-D3B7-467C-A7E2-470F18C7E25E}" type="presParOf" srcId="{330F25BB-F7DA-4B1E-8978-4FF2BFEFE5C8}" destId="{D9688211-2D56-4C78-993C-72FBBBDABCC4}" srcOrd="6" destOrd="0" presId="urn:microsoft.com/office/officeart/2005/8/layout/default"/>
    <dgm:cxn modelId="{BA6F316B-617E-4769-AB0A-9ABBA0285213}" type="presParOf" srcId="{330F25BB-F7DA-4B1E-8978-4FF2BFEFE5C8}" destId="{E6BE6471-B396-44A4-977B-118B3C75638C}" srcOrd="7" destOrd="0" presId="urn:microsoft.com/office/officeart/2005/8/layout/default"/>
    <dgm:cxn modelId="{918EF9C6-3D3E-4397-A361-B5E1A44955FD}" type="presParOf" srcId="{330F25BB-F7DA-4B1E-8978-4FF2BFEFE5C8}" destId="{764213F4-E74E-46B3-9EC1-564A7F29808A}"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EB745F-7B7A-4849-955E-4AB63B63E621}" type="doc">
      <dgm:prSet loTypeId="urn:microsoft.com/office/officeart/2005/8/layout/vProcess5" loCatId="process" qsTypeId="urn:microsoft.com/office/officeart/2005/8/quickstyle/simple2" qsCatId="simple" csTypeId="urn:microsoft.com/office/officeart/2005/8/colors/accent4_5" csCatId="accent4" phldr="1"/>
      <dgm:spPr/>
      <dgm:t>
        <a:bodyPr/>
        <a:lstStyle/>
        <a:p>
          <a:endParaRPr lang="en-US"/>
        </a:p>
      </dgm:t>
    </dgm:pt>
    <dgm:pt modelId="{F513490C-A061-4A18-85FB-FD37E5662C3A}">
      <dgm:prSet/>
      <dgm:spPr/>
      <dgm:t>
        <a:bodyPr/>
        <a:lstStyle/>
        <a:p>
          <a:pPr rtl="0"/>
          <a:r>
            <a:rPr lang="en-CA" dirty="0"/>
            <a:t>Establish a school BYOD Committee</a:t>
          </a:r>
        </a:p>
      </dgm:t>
    </dgm:pt>
    <dgm:pt modelId="{D4CF7E08-8FFA-4700-A38E-AE29B4451AF9}" type="parTrans" cxnId="{7659CDD7-55CD-4B5F-A968-4D8F8C9A461D}">
      <dgm:prSet/>
      <dgm:spPr/>
      <dgm:t>
        <a:bodyPr/>
        <a:lstStyle/>
        <a:p>
          <a:endParaRPr lang="en-US"/>
        </a:p>
      </dgm:t>
    </dgm:pt>
    <dgm:pt modelId="{EDFD7806-53FF-4020-9800-B07C173D44B5}" type="sibTrans" cxnId="{7659CDD7-55CD-4B5F-A968-4D8F8C9A461D}">
      <dgm:prSet/>
      <dgm:spPr/>
      <dgm:t>
        <a:bodyPr/>
        <a:lstStyle/>
        <a:p>
          <a:endParaRPr lang="en-US"/>
        </a:p>
      </dgm:t>
    </dgm:pt>
    <dgm:pt modelId="{BDF4BA93-1CC9-4228-B933-AC01C723C9B4}">
      <dgm:prSet phldr="0"/>
      <dgm:spPr/>
      <dgm:t>
        <a:bodyPr/>
        <a:lstStyle/>
        <a:p>
          <a:pPr rtl="0"/>
          <a:r>
            <a:rPr lang="en-CA" dirty="0"/>
            <a:t>Discussion: Is this a school-wide shared vision?</a:t>
          </a:r>
          <a:r>
            <a:rPr lang="en-CA" b="0" i="0" u="none" strike="noStrike" cap="none" baseline="0" noProof="0" dirty="0">
              <a:solidFill>
                <a:srgbClr val="010000"/>
              </a:solidFill>
              <a:latin typeface="Calibri"/>
              <a:cs typeface="Calibri"/>
            </a:rPr>
            <a:t> </a:t>
          </a:r>
          <a:r>
            <a:rPr lang="en-CA" b="0" i="0" u="none" strike="noStrike" cap="none" baseline="0" noProof="0" dirty="0">
              <a:solidFill>
                <a:schemeClr val="bg1"/>
              </a:solidFill>
              <a:latin typeface="Calibri"/>
              <a:cs typeface="Calibri"/>
            </a:rPr>
            <a:t>If</a:t>
          </a:r>
          <a:r>
            <a:rPr lang="en-CA" dirty="0">
              <a:solidFill>
                <a:schemeClr val="bg1"/>
              </a:solidFill>
              <a:latin typeface="Calibri"/>
            </a:rPr>
            <a:t> yes</a:t>
          </a:r>
          <a:r>
            <a:rPr lang="en-CA" b="0" i="0" u="none" strike="noStrike" cap="none" baseline="0" noProof="0" dirty="0">
              <a:solidFill>
                <a:schemeClr val="bg1"/>
              </a:solidFill>
              <a:latin typeface="Calibri"/>
              <a:cs typeface="Calibri"/>
            </a:rPr>
            <a:t>, </a:t>
          </a:r>
          <a:endParaRPr lang="en-CA" dirty="0">
            <a:solidFill>
              <a:schemeClr val="bg1"/>
            </a:solidFill>
          </a:endParaRPr>
        </a:p>
      </dgm:t>
    </dgm:pt>
    <dgm:pt modelId="{4AFAD584-D8C7-49F8-AB5C-CCE3DA46F35A}" type="parTrans" cxnId="{459CA0E4-865B-475B-9A0E-A4C4651B328C}">
      <dgm:prSet/>
      <dgm:spPr/>
      <dgm:t>
        <a:bodyPr/>
        <a:lstStyle/>
        <a:p>
          <a:endParaRPr lang="en-US"/>
        </a:p>
      </dgm:t>
    </dgm:pt>
    <dgm:pt modelId="{A03BB003-268D-4851-AD5A-7633F3C84F9D}" type="sibTrans" cxnId="{459CA0E4-865B-475B-9A0E-A4C4651B328C}">
      <dgm:prSet/>
      <dgm:spPr/>
      <dgm:t>
        <a:bodyPr/>
        <a:lstStyle/>
        <a:p>
          <a:endParaRPr lang="en-US"/>
        </a:p>
        <a:p>
          <a:endParaRPr lang="en-US"/>
        </a:p>
      </dgm:t>
    </dgm:pt>
    <dgm:pt modelId="{454A2682-6F78-4608-82FF-C5DDB74594D0}">
      <dgm:prSet phldr="0"/>
      <dgm:spPr/>
      <dgm:t>
        <a:bodyPr/>
        <a:lstStyle/>
        <a:p>
          <a:pPr rtl="0"/>
          <a:r>
            <a:rPr lang="en-CA" dirty="0"/>
            <a:t>Prepare </a:t>
          </a:r>
          <a:r>
            <a:rPr lang="en-CA" dirty="0">
              <a:latin typeface="Calibri"/>
            </a:rPr>
            <a:t>an ongoing</a:t>
          </a:r>
          <a:r>
            <a:rPr lang="en-CA" dirty="0"/>
            <a:t> </a:t>
          </a:r>
          <a:r>
            <a:rPr lang="en-CA" dirty="0">
              <a:latin typeface="Calibri"/>
            </a:rPr>
            <a:t>staff discussion document (See slides 6, 7, 8, 9)</a:t>
          </a:r>
          <a:endParaRPr lang="en-CA" dirty="0"/>
        </a:p>
      </dgm:t>
    </dgm:pt>
    <dgm:pt modelId="{F327EAB7-F321-4D3F-B01D-92FD2D43F702}" type="parTrans" cxnId="{85BA9BA4-488D-4FC8-B6A0-B65830CFC1B4}">
      <dgm:prSet/>
      <dgm:spPr/>
      <dgm:t>
        <a:bodyPr/>
        <a:lstStyle/>
        <a:p>
          <a:endParaRPr lang="en-US"/>
        </a:p>
      </dgm:t>
    </dgm:pt>
    <dgm:pt modelId="{45FE75BC-17C1-4BB2-A5FA-2DE2E7157DD0}" type="sibTrans" cxnId="{85BA9BA4-488D-4FC8-B6A0-B65830CFC1B4}">
      <dgm:prSet/>
      <dgm:spPr/>
      <dgm:t>
        <a:bodyPr/>
        <a:lstStyle/>
        <a:p>
          <a:endParaRPr lang="en-US"/>
        </a:p>
        <a:p>
          <a:endParaRPr lang="en-US"/>
        </a:p>
      </dgm:t>
    </dgm:pt>
    <dgm:pt modelId="{BFB52153-5AFD-4B8D-AE96-868849A4CE66}">
      <dgm:prSet phldr="0"/>
      <dgm:spPr/>
      <dgm:t>
        <a:bodyPr/>
        <a:lstStyle/>
        <a:p>
          <a:pPr rtl="0"/>
          <a:r>
            <a:rPr lang="en-CA" dirty="0"/>
            <a:t>Seek School District &amp; Provincial </a:t>
          </a:r>
          <a:r>
            <a:rPr lang="en-CA" dirty="0">
              <a:latin typeface="Calibri"/>
            </a:rPr>
            <a:t>Support</a:t>
          </a:r>
          <a:endParaRPr lang="en-CA" dirty="0"/>
        </a:p>
      </dgm:t>
    </dgm:pt>
    <dgm:pt modelId="{D415CC53-3622-4642-83AF-422D245080D9}" type="parTrans" cxnId="{038BE94D-F3CA-4A26-AAD5-6B3CF3022B16}">
      <dgm:prSet/>
      <dgm:spPr/>
      <dgm:t>
        <a:bodyPr/>
        <a:lstStyle/>
        <a:p>
          <a:endParaRPr lang="en-US"/>
        </a:p>
      </dgm:t>
    </dgm:pt>
    <dgm:pt modelId="{1768EDAB-185C-465E-BC5F-9F924F97679A}" type="sibTrans" cxnId="{038BE94D-F3CA-4A26-AAD5-6B3CF3022B16}">
      <dgm:prSet/>
      <dgm:spPr/>
      <dgm:t>
        <a:bodyPr/>
        <a:lstStyle/>
        <a:p>
          <a:endParaRPr lang="en-US"/>
        </a:p>
      </dgm:t>
    </dgm:pt>
    <dgm:pt modelId="{F6CD3791-DBB3-4287-8800-4A3CFB00D17D}">
      <dgm:prSet phldr="0"/>
      <dgm:spPr/>
      <dgm:t>
        <a:bodyPr/>
        <a:lstStyle/>
        <a:p>
          <a:pPr rtl="0"/>
          <a:r>
            <a:rPr lang="en-US" u="none" dirty="0">
              <a:latin typeface="Calibri"/>
            </a:rPr>
            <a:t>Meet regularly throughout the year and document</a:t>
          </a:r>
          <a:r>
            <a:rPr lang="en-US" u="none" dirty="0"/>
            <a:t> the discussion for future considerations to guide better practice.</a:t>
          </a:r>
          <a:endParaRPr lang="en-CA" u="none" dirty="0"/>
        </a:p>
      </dgm:t>
    </dgm:pt>
    <dgm:pt modelId="{8888A265-BB4E-4C8A-B0C9-15F2EEFBB177}" type="parTrans" cxnId="{0FCDF0E9-18FB-40EF-8067-F9301B9FEE54}">
      <dgm:prSet/>
      <dgm:spPr/>
    </dgm:pt>
    <dgm:pt modelId="{9AA66037-F916-4A1C-9D17-201F875F3327}" type="sibTrans" cxnId="{0FCDF0E9-18FB-40EF-8067-F9301B9FEE54}">
      <dgm:prSet/>
      <dgm:spPr/>
      <dgm:t>
        <a:bodyPr/>
        <a:lstStyle/>
        <a:p>
          <a:endParaRPr lang="en-US"/>
        </a:p>
      </dgm:t>
    </dgm:pt>
    <dgm:pt modelId="{43BACEDA-390B-4B1C-96D0-F92C1B2252BF}" type="pres">
      <dgm:prSet presAssocID="{A7EB745F-7B7A-4849-955E-4AB63B63E621}" presName="outerComposite" presStyleCnt="0">
        <dgm:presLayoutVars>
          <dgm:chMax val="5"/>
          <dgm:dir/>
          <dgm:resizeHandles val="exact"/>
        </dgm:presLayoutVars>
      </dgm:prSet>
      <dgm:spPr/>
    </dgm:pt>
    <dgm:pt modelId="{A23A9BDF-CAD4-4C94-B9D8-93DE595A838D}" type="pres">
      <dgm:prSet presAssocID="{A7EB745F-7B7A-4849-955E-4AB63B63E621}" presName="dummyMaxCanvas" presStyleCnt="0">
        <dgm:presLayoutVars/>
      </dgm:prSet>
      <dgm:spPr/>
    </dgm:pt>
    <dgm:pt modelId="{0B00DBB9-6B50-41C0-94FB-DC337624BD64}" type="pres">
      <dgm:prSet presAssocID="{A7EB745F-7B7A-4849-955E-4AB63B63E621}" presName="FiveNodes_1" presStyleLbl="node1" presStyleIdx="0" presStyleCnt="5">
        <dgm:presLayoutVars>
          <dgm:bulletEnabled val="1"/>
        </dgm:presLayoutVars>
      </dgm:prSet>
      <dgm:spPr/>
    </dgm:pt>
    <dgm:pt modelId="{558FB2EE-F976-4C80-9FFB-F4E8A3035AC8}" type="pres">
      <dgm:prSet presAssocID="{A7EB745F-7B7A-4849-955E-4AB63B63E621}" presName="FiveNodes_2" presStyleLbl="node1" presStyleIdx="1" presStyleCnt="5">
        <dgm:presLayoutVars>
          <dgm:bulletEnabled val="1"/>
        </dgm:presLayoutVars>
      </dgm:prSet>
      <dgm:spPr/>
    </dgm:pt>
    <dgm:pt modelId="{A04A23F7-978E-4AD7-8AB7-ABFA520B7ECA}" type="pres">
      <dgm:prSet presAssocID="{A7EB745F-7B7A-4849-955E-4AB63B63E621}" presName="FiveNodes_3" presStyleLbl="node1" presStyleIdx="2" presStyleCnt="5">
        <dgm:presLayoutVars>
          <dgm:bulletEnabled val="1"/>
        </dgm:presLayoutVars>
      </dgm:prSet>
      <dgm:spPr/>
    </dgm:pt>
    <dgm:pt modelId="{79872446-0719-413B-8257-20A655DBFC56}" type="pres">
      <dgm:prSet presAssocID="{A7EB745F-7B7A-4849-955E-4AB63B63E621}" presName="FiveNodes_4" presStyleLbl="node1" presStyleIdx="3" presStyleCnt="5">
        <dgm:presLayoutVars>
          <dgm:bulletEnabled val="1"/>
        </dgm:presLayoutVars>
      </dgm:prSet>
      <dgm:spPr/>
    </dgm:pt>
    <dgm:pt modelId="{CA8A41A5-7875-4E3C-9C33-FCEECB2DC038}" type="pres">
      <dgm:prSet presAssocID="{A7EB745F-7B7A-4849-955E-4AB63B63E621}" presName="FiveNodes_5" presStyleLbl="node1" presStyleIdx="4" presStyleCnt="5">
        <dgm:presLayoutVars>
          <dgm:bulletEnabled val="1"/>
        </dgm:presLayoutVars>
      </dgm:prSet>
      <dgm:spPr/>
    </dgm:pt>
    <dgm:pt modelId="{C3FAE695-AD6B-4673-AFBA-DA5959B30D76}" type="pres">
      <dgm:prSet presAssocID="{A7EB745F-7B7A-4849-955E-4AB63B63E621}" presName="FiveConn_1-2" presStyleLbl="fgAccFollowNode1" presStyleIdx="0" presStyleCnt="4">
        <dgm:presLayoutVars>
          <dgm:bulletEnabled val="1"/>
        </dgm:presLayoutVars>
      </dgm:prSet>
      <dgm:spPr/>
    </dgm:pt>
    <dgm:pt modelId="{5FD3349E-8EBF-41FF-AC83-97508CE5778E}" type="pres">
      <dgm:prSet presAssocID="{A7EB745F-7B7A-4849-955E-4AB63B63E621}" presName="FiveConn_2-3" presStyleLbl="fgAccFollowNode1" presStyleIdx="1" presStyleCnt="4">
        <dgm:presLayoutVars>
          <dgm:bulletEnabled val="1"/>
        </dgm:presLayoutVars>
      </dgm:prSet>
      <dgm:spPr/>
    </dgm:pt>
    <dgm:pt modelId="{24813AF8-B20F-44E8-BA5A-14F9FD89CCEA}" type="pres">
      <dgm:prSet presAssocID="{A7EB745F-7B7A-4849-955E-4AB63B63E621}" presName="FiveConn_3-4" presStyleLbl="fgAccFollowNode1" presStyleIdx="2" presStyleCnt="4">
        <dgm:presLayoutVars>
          <dgm:bulletEnabled val="1"/>
        </dgm:presLayoutVars>
      </dgm:prSet>
      <dgm:spPr/>
    </dgm:pt>
    <dgm:pt modelId="{0DEF4723-7E0C-4820-99EC-D88ADF8006DB}" type="pres">
      <dgm:prSet presAssocID="{A7EB745F-7B7A-4849-955E-4AB63B63E621}" presName="FiveConn_4-5" presStyleLbl="fgAccFollowNode1" presStyleIdx="3" presStyleCnt="4">
        <dgm:presLayoutVars>
          <dgm:bulletEnabled val="1"/>
        </dgm:presLayoutVars>
      </dgm:prSet>
      <dgm:spPr/>
    </dgm:pt>
    <dgm:pt modelId="{A25A338D-18A5-4C52-BD72-ACB25BE10F7B}" type="pres">
      <dgm:prSet presAssocID="{A7EB745F-7B7A-4849-955E-4AB63B63E621}" presName="FiveNodes_1_text" presStyleLbl="node1" presStyleIdx="4" presStyleCnt="5">
        <dgm:presLayoutVars>
          <dgm:bulletEnabled val="1"/>
        </dgm:presLayoutVars>
      </dgm:prSet>
      <dgm:spPr/>
    </dgm:pt>
    <dgm:pt modelId="{B127775C-8561-4310-B13F-0B3918688AEE}" type="pres">
      <dgm:prSet presAssocID="{A7EB745F-7B7A-4849-955E-4AB63B63E621}" presName="FiveNodes_2_text" presStyleLbl="node1" presStyleIdx="4" presStyleCnt="5">
        <dgm:presLayoutVars>
          <dgm:bulletEnabled val="1"/>
        </dgm:presLayoutVars>
      </dgm:prSet>
      <dgm:spPr/>
    </dgm:pt>
    <dgm:pt modelId="{042CBA44-FEBC-4618-A650-9020C1BB8F18}" type="pres">
      <dgm:prSet presAssocID="{A7EB745F-7B7A-4849-955E-4AB63B63E621}" presName="FiveNodes_3_text" presStyleLbl="node1" presStyleIdx="4" presStyleCnt="5">
        <dgm:presLayoutVars>
          <dgm:bulletEnabled val="1"/>
        </dgm:presLayoutVars>
      </dgm:prSet>
      <dgm:spPr/>
    </dgm:pt>
    <dgm:pt modelId="{1A4C0609-CB09-4824-B097-361B70FB8FA7}" type="pres">
      <dgm:prSet presAssocID="{A7EB745F-7B7A-4849-955E-4AB63B63E621}" presName="FiveNodes_4_text" presStyleLbl="node1" presStyleIdx="4" presStyleCnt="5">
        <dgm:presLayoutVars>
          <dgm:bulletEnabled val="1"/>
        </dgm:presLayoutVars>
      </dgm:prSet>
      <dgm:spPr/>
    </dgm:pt>
    <dgm:pt modelId="{E9629813-D309-4CD3-8796-EC6D0E4A760A}" type="pres">
      <dgm:prSet presAssocID="{A7EB745F-7B7A-4849-955E-4AB63B63E621}" presName="FiveNodes_5_text" presStyleLbl="node1" presStyleIdx="4" presStyleCnt="5">
        <dgm:presLayoutVars>
          <dgm:bulletEnabled val="1"/>
        </dgm:presLayoutVars>
      </dgm:prSet>
      <dgm:spPr/>
    </dgm:pt>
  </dgm:ptLst>
  <dgm:cxnLst>
    <dgm:cxn modelId="{6D5DA82E-FDEA-4F81-BE87-B7064B2CCCAC}" type="presOf" srcId="{F513490C-A061-4A18-85FB-FD37E5662C3A}" destId="{558FB2EE-F976-4C80-9FFB-F4E8A3035AC8}" srcOrd="0" destOrd="0" presId="urn:microsoft.com/office/officeart/2005/8/layout/vProcess5"/>
    <dgm:cxn modelId="{C4F1093C-1812-447F-89F6-EC886FA29D43}" type="presOf" srcId="{454A2682-6F78-4608-82FF-C5DDB74594D0}" destId="{A04A23F7-978E-4AD7-8AB7-ABFA520B7ECA}" srcOrd="0" destOrd="0" presId="urn:microsoft.com/office/officeart/2005/8/layout/vProcess5"/>
    <dgm:cxn modelId="{01B5C75F-97AD-45F7-8449-3413C19C5E01}" type="presOf" srcId="{F6CD3791-DBB3-4287-8800-4A3CFB00D17D}" destId="{1A4C0609-CB09-4824-B097-361B70FB8FA7}" srcOrd="1" destOrd="0" presId="urn:microsoft.com/office/officeart/2005/8/layout/vProcess5"/>
    <dgm:cxn modelId="{9D651049-9468-4702-80B1-6950C1F22685}" type="presOf" srcId="{BFB52153-5AFD-4B8D-AE96-868849A4CE66}" destId="{E9629813-D309-4CD3-8796-EC6D0E4A760A}" srcOrd="1" destOrd="0" presId="urn:microsoft.com/office/officeart/2005/8/layout/vProcess5"/>
    <dgm:cxn modelId="{EE321D6C-1458-4935-966F-8E0124349358}" type="presOf" srcId="{BDF4BA93-1CC9-4228-B933-AC01C723C9B4}" destId="{0B00DBB9-6B50-41C0-94FB-DC337624BD64}" srcOrd="0" destOrd="0" presId="urn:microsoft.com/office/officeart/2005/8/layout/vProcess5"/>
    <dgm:cxn modelId="{038BE94D-F3CA-4A26-AAD5-6B3CF3022B16}" srcId="{A7EB745F-7B7A-4849-955E-4AB63B63E621}" destId="{BFB52153-5AFD-4B8D-AE96-868849A4CE66}" srcOrd="4" destOrd="0" parTransId="{D415CC53-3622-4642-83AF-422D245080D9}" sibTransId="{1768EDAB-185C-465E-BC5F-9F924F97679A}"/>
    <dgm:cxn modelId="{8E26087D-7D96-4DE5-97D6-6A3130A635C4}" type="presOf" srcId="{A03BB003-268D-4851-AD5A-7633F3C84F9D}" destId="{C3FAE695-AD6B-4673-AFBA-DA5959B30D76}" srcOrd="0" destOrd="0" presId="urn:microsoft.com/office/officeart/2005/8/layout/vProcess5"/>
    <dgm:cxn modelId="{7C60B390-5B11-405B-9AF4-60B0B12E53C7}" type="presOf" srcId="{A7EB745F-7B7A-4849-955E-4AB63B63E621}" destId="{43BACEDA-390B-4B1C-96D0-F92C1B2252BF}" srcOrd="0" destOrd="0" presId="urn:microsoft.com/office/officeart/2005/8/layout/vProcess5"/>
    <dgm:cxn modelId="{85BA9BA4-488D-4FC8-B6A0-B65830CFC1B4}" srcId="{A7EB745F-7B7A-4849-955E-4AB63B63E621}" destId="{454A2682-6F78-4608-82FF-C5DDB74594D0}" srcOrd="2" destOrd="0" parTransId="{F327EAB7-F321-4D3F-B01D-92FD2D43F702}" sibTransId="{45FE75BC-17C1-4BB2-A5FA-2DE2E7157DD0}"/>
    <dgm:cxn modelId="{7A57F2BE-7D8B-4574-B2FC-F078EBBD944A}" type="presOf" srcId="{454A2682-6F78-4608-82FF-C5DDB74594D0}" destId="{042CBA44-FEBC-4618-A650-9020C1BB8F18}" srcOrd="1" destOrd="0" presId="urn:microsoft.com/office/officeart/2005/8/layout/vProcess5"/>
    <dgm:cxn modelId="{113A0DCA-7635-43B0-BCBF-B3D6E7C83110}" type="presOf" srcId="{EDFD7806-53FF-4020-9800-B07C173D44B5}" destId="{5FD3349E-8EBF-41FF-AC83-97508CE5778E}" srcOrd="0" destOrd="0" presId="urn:microsoft.com/office/officeart/2005/8/layout/vProcess5"/>
    <dgm:cxn modelId="{1301B9D0-2B40-4EFF-836E-A465A891F9B3}" type="presOf" srcId="{BDF4BA93-1CC9-4228-B933-AC01C723C9B4}" destId="{A25A338D-18A5-4C52-BD72-ACB25BE10F7B}" srcOrd="1" destOrd="0" presId="urn:microsoft.com/office/officeart/2005/8/layout/vProcess5"/>
    <dgm:cxn modelId="{7659CDD7-55CD-4B5F-A968-4D8F8C9A461D}" srcId="{A7EB745F-7B7A-4849-955E-4AB63B63E621}" destId="{F513490C-A061-4A18-85FB-FD37E5662C3A}" srcOrd="1" destOrd="0" parTransId="{D4CF7E08-8FFA-4700-A38E-AE29B4451AF9}" sibTransId="{EDFD7806-53FF-4020-9800-B07C173D44B5}"/>
    <dgm:cxn modelId="{BAA32CE1-98AA-4E4B-9673-C3E7040730EC}" type="presOf" srcId="{F6CD3791-DBB3-4287-8800-4A3CFB00D17D}" destId="{79872446-0719-413B-8257-20A655DBFC56}" srcOrd="0" destOrd="0" presId="urn:microsoft.com/office/officeart/2005/8/layout/vProcess5"/>
    <dgm:cxn modelId="{CDFAF4E1-6DE9-4D5C-8F1B-FA796035EB0C}" type="presOf" srcId="{9AA66037-F916-4A1C-9D17-201F875F3327}" destId="{0DEF4723-7E0C-4820-99EC-D88ADF8006DB}" srcOrd="0" destOrd="0" presId="urn:microsoft.com/office/officeart/2005/8/layout/vProcess5"/>
    <dgm:cxn modelId="{459CA0E4-865B-475B-9A0E-A4C4651B328C}" srcId="{A7EB745F-7B7A-4849-955E-4AB63B63E621}" destId="{BDF4BA93-1CC9-4228-B933-AC01C723C9B4}" srcOrd="0" destOrd="0" parTransId="{4AFAD584-D8C7-49F8-AB5C-CCE3DA46F35A}" sibTransId="{A03BB003-268D-4851-AD5A-7633F3C84F9D}"/>
    <dgm:cxn modelId="{1049B8E6-F6C7-47B7-B530-F24F0635E4AC}" type="presOf" srcId="{BFB52153-5AFD-4B8D-AE96-868849A4CE66}" destId="{CA8A41A5-7875-4E3C-9C33-FCEECB2DC038}" srcOrd="0" destOrd="0" presId="urn:microsoft.com/office/officeart/2005/8/layout/vProcess5"/>
    <dgm:cxn modelId="{0FCDF0E9-18FB-40EF-8067-F9301B9FEE54}" srcId="{A7EB745F-7B7A-4849-955E-4AB63B63E621}" destId="{F6CD3791-DBB3-4287-8800-4A3CFB00D17D}" srcOrd="3" destOrd="0" parTransId="{8888A265-BB4E-4C8A-B0C9-15F2EEFBB177}" sibTransId="{9AA66037-F916-4A1C-9D17-201F875F3327}"/>
    <dgm:cxn modelId="{496E0AF1-53EE-4D90-BE6F-98D714EF537B}" type="presOf" srcId="{F513490C-A061-4A18-85FB-FD37E5662C3A}" destId="{B127775C-8561-4310-B13F-0B3918688AEE}" srcOrd="1" destOrd="0" presId="urn:microsoft.com/office/officeart/2005/8/layout/vProcess5"/>
    <dgm:cxn modelId="{C063FDFF-C593-4141-B2CF-983E783A5B12}" type="presOf" srcId="{45FE75BC-17C1-4BB2-A5FA-2DE2E7157DD0}" destId="{24813AF8-B20F-44E8-BA5A-14F9FD89CCEA}" srcOrd="0" destOrd="0" presId="urn:microsoft.com/office/officeart/2005/8/layout/vProcess5"/>
    <dgm:cxn modelId="{A55862C2-A7D7-46E4-87CA-B1CE04C60DAF}" type="presParOf" srcId="{43BACEDA-390B-4B1C-96D0-F92C1B2252BF}" destId="{A23A9BDF-CAD4-4C94-B9D8-93DE595A838D}" srcOrd="0" destOrd="0" presId="urn:microsoft.com/office/officeart/2005/8/layout/vProcess5"/>
    <dgm:cxn modelId="{EDDF1EE5-F496-45A2-8AF4-8C5021ED0EF1}" type="presParOf" srcId="{43BACEDA-390B-4B1C-96D0-F92C1B2252BF}" destId="{0B00DBB9-6B50-41C0-94FB-DC337624BD64}" srcOrd="1" destOrd="0" presId="urn:microsoft.com/office/officeart/2005/8/layout/vProcess5"/>
    <dgm:cxn modelId="{9FC0D174-5E05-43F2-B5F8-915020432180}" type="presParOf" srcId="{43BACEDA-390B-4B1C-96D0-F92C1B2252BF}" destId="{558FB2EE-F976-4C80-9FFB-F4E8A3035AC8}" srcOrd="2" destOrd="0" presId="urn:microsoft.com/office/officeart/2005/8/layout/vProcess5"/>
    <dgm:cxn modelId="{BCF55248-E708-4F29-9296-01DEEF310AB0}" type="presParOf" srcId="{43BACEDA-390B-4B1C-96D0-F92C1B2252BF}" destId="{A04A23F7-978E-4AD7-8AB7-ABFA520B7ECA}" srcOrd="3" destOrd="0" presId="urn:microsoft.com/office/officeart/2005/8/layout/vProcess5"/>
    <dgm:cxn modelId="{1085B1A9-312A-4DC9-A367-79CCF04B2D78}" type="presParOf" srcId="{43BACEDA-390B-4B1C-96D0-F92C1B2252BF}" destId="{79872446-0719-413B-8257-20A655DBFC56}" srcOrd="4" destOrd="0" presId="urn:microsoft.com/office/officeart/2005/8/layout/vProcess5"/>
    <dgm:cxn modelId="{5025AA2B-794E-4EB4-BB12-C06ECCB74918}" type="presParOf" srcId="{43BACEDA-390B-4B1C-96D0-F92C1B2252BF}" destId="{CA8A41A5-7875-4E3C-9C33-FCEECB2DC038}" srcOrd="5" destOrd="0" presId="urn:microsoft.com/office/officeart/2005/8/layout/vProcess5"/>
    <dgm:cxn modelId="{3D2A1F5A-10F9-46A1-9C5A-580A1C13B7A8}" type="presParOf" srcId="{43BACEDA-390B-4B1C-96D0-F92C1B2252BF}" destId="{C3FAE695-AD6B-4673-AFBA-DA5959B30D76}" srcOrd="6" destOrd="0" presId="urn:microsoft.com/office/officeart/2005/8/layout/vProcess5"/>
    <dgm:cxn modelId="{9AA7CC24-FFE1-44AF-8744-4023C047683E}" type="presParOf" srcId="{43BACEDA-390B-4B1C-96D0-F92C1B2252BF}" destId="{5FD3349E-8EBF-41FF-AC83-97508CE5778E}" srcOrd="7" destOrd="0" presId="urn:microsoft.com/office/officeart/2005/8/layout/vProcess5"/>
    <dgm:cxn modelId="{F06B8D8E-8646-4C74-8B04-663BCB33ED74}" type="presParOf" srcId="{43BACEDA-390B-4B1C-96D0-F92C1B2252BF}" destId="{24813AF8-B20F-44E8-BA5A-14F9FD89CCEA}" srcOrd="8" destOrd="0" presId="urn:microsoft.com/office/officeart/2005/8/layout/vProcess5"/>
    <dgm:cxn modelId="{49738171-1C2B-4714-8B08-C4DF03F77E17}" type="presParOf" srcId="{43BACEDA-390B-4B1C-96D0-F92C1B2252BF}" destId="{0DEF4723-7E0C-4820-99EC-D88ADF8006DB}" srcOrd="9" destOrd="0" presId="urn:microsoft.com/office/officeart/2005/8/layout/vProcess5"/>
    <dgm:cxn modelId="{D5F82D82-90CF-4981-B769-0764CB9A85DF}" type="presParOf" srcId="{43BACEDA-390B-4B1C-96D0-F92C1B2252BF}" destId="{A25A338D-18A5-4C52-BD72-ACB25BE10F7B}" srcOrd="10" destOrd="0" presId="urn:microsoft.com/office/officeart/2005/8/layout/vProcess5"/>
    <dgm:cxn modelId="{25F4C7AD-7384-44E3-8EB4-D079D9FD926E}" type="presParOf" srcId="{43BACEDA-390B-4B1C-96D0-F92C1B2252BF}" destId="{B127775C-8561-4310-B13F-0B3918688AEE}" srcOrd="11" destOrd="0" presId="urn:microsoft.com/office/officeart/2005/8/layout/vProcess5"/>
    <dgm:cxn modelId="{D10032AD-9934-4289-B522-87874819DF30}" type="presParOf" srcId="{43BACEDA-390B-4B1C-96D0-F92C1B2252BF}" destId="{042CBA44-FEBC-4618-A650-9020C1BB8F18}" srcOrd="12" destOrd="0" presId="urn:microsoft.com/office/officeart/2005/8/layout/vProcess5"/>
    <dgm:cxn modelId="{0249E3B7-FF0A-4EF0-8517-1FC94FA8B2A3}" type="presParOf" srcId="{43BACEDA-390B-4B1C-96D0-F92C1B2252BF}" destId="{1A4C0609-CB09-4824-B097-361B70FB8FA7}" srcOrd="13" destOrd="0" presId="urn:microsoft.com/office/officeart/2005/8/layout/vProcess5"/>
    <dgm:cxn modelId="{8EC6858B-C91D-43E1-BF7E-9B162F0D3005}" type="presParOf" srcId="{43BACEDA-390B-4B1C-96D0-F92C1B2252BF}" destId="{E9629813-D309-4CD3-8796-EC6D0E4A760A}"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6BA045-331C-4F22-AABE-08571001ABA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1316915-ED3A-46D2-B294-04AA97F22253}">
      <dgm:prSet/>
      <dgm:spPr/>
      <dgm:t>
        <a:bodyPr/>
        <a:lstStyle/>
        <a:p>
          <a:pPr rtl="0"/>
          <a:r>
            <a:rPr lang="en-US" i="1" dirty="0"/>
            <a:t>Districts need to help teachers learn new pedagogical practices on how to use strong frameworks to implementing mobile learning tools that are based on research around </a:t>
          </a:r>
          <a:r>
            <a:rPr lang="en-US" i="1" dirty="0">
              <a:latin typeface="Calibri"/>
            </a:rPr>
            <a:t>effective teaching</a:t>
          </a:r>
          <a:r>
            <a:rPr lang="en-US" i="1" dirty="0"/>
            <a:t> with technology (</a:t>
          </a:r>
          <a:r>
            <a:rPr lang="en-US" i="1" dirty="0" err="1"/>
            <a:t>Hylén</a:t>
          </a:r>
          <a:r>
            <a:rPr lang="en-US" i="1" dirty="0"/>
            <a:t>, 2012). </a:t>
          </a:r>
          <a:endParaRPr lang="en-US" dirty="0"/>
        </a:p>
      </dgm:t>
    </dgm:pt>
    <dgm:pt modelId="{8AEE8584-ECF3-474C-9896-EB902008B01B}" type="parTrans" cxnId="{EECC6E3C-E9F5-487A-A76D-30F49A248FE5}">
      <dgm:prSet/>
      <dgm:spPr/>
      <dgm:t>
        <a:bodyPr/>
        <a:lstStyle/>
        <a:p>
          <a:endParaRPr lang="en-US"/>
        </a:p>
      </dgm:t>
    </dgm:pt>
    <dgm:pt modelId="{F6A77D0A-4512-4BCD-8E31-3F386DD5F174}" type="sibTrans" cxnId="{EECC6E3C-E9F5-487A-A76D-30F49A248FE5}">
      <dgm:prSet/>
      <dgm:spPr/>
      <dgm:t>
        <a:bodyPr/>
        <a:lstStyle/>
        <a:p>
          <a:endParaRPr lang="en-US"/>
        </a:p>
      </dgm:t>
    </dgm:pt>
    <dgm:pt modelId="{B14F88AD-376D-4295-882C-1B632D972E77}">
      <dgm:prSet/>
      <dgm:spPr/>
      <dgm:t>
        <a:bodyPr/>
        <a:lstStyle/>
        <a:p>
          <a:pPr rtl="0"/>
          <a:r>
            <a:rPr lang="en-US" b="1" i="1" dirty="0"/>
            <a:t>Pedagogy should include a formalized mobile learning framework that </a:t>
          </a:r>
          <a:r>
            <a:rPr lang="en-US" b="1" i="1" dirty="0">
              <a:latin typeface="Calibri"/>
            </a:rPr>
            <a:t>teachers can</a:t>
          </a:r>
          <a:r>
            <a:rPr lang="en-US" b="1" i="1" dirty="0"/>
            <a:t> use to plan for mobile integrated learning. </a:t>
          </a:r>
          <a:endParaRPr lang="en-US" dirty="0"/>
        </a:p>
      </dgm:t>
    </dgm:pt>
    <dgm:pt modelId="{29131432-3959-4E39-BF5B-21A4D6A9F6B1}" type="parTrans" cxnId="{2E68111D-BB62-41FE-BBC9-77EAEABD7C5B}">
      <dgm:prSet/>
      <dgm:spPr/>
      <dgm:t>
        <a:bodyPr/>
        <a:lstStyle/>
        <a:p>
          <a:endParaRPr lang="en-US"/>
        </a:p>
      </dgm:t>
    </dgm:pt>
    <dgm:pt modelId="{89E8E01E-A885-4677-9234-E9E5E6466CE9}" type="sibTrans" cxnId="{2E68111D-BB62-41FE-BBC9-77EAEABD7C5B}">
      <dgm:prSet/>
      <dgm:spPr/>
      <dgm:t>
        <a:bodyPr/>
        <a:lstStyle/>
        <a:p>
          <a:endParaRPr lang="en-US"/>
        </a:p>
      </dgm:t>
    </dgm:pt>
    <dgm:pt modelId="{95343CF8-2A3B-45EE-B4DC-ACD23F48B3AA}">
      <dgm:prSet/>
      <dgm:spPr/>
      <dgm:t>
        <a:bodyPr/>
        <a:lstStyle/>
        <a:p>
          <a:pPr rtl="0"/>
          <a:r>
            <a:rPr lang="en-US" b="1" i="1" dirty="0"/>
            <a:t>One example of a framework developed to address the instructional support need for mobile learning is M-COPE (Dennen &amp; Hao, 2014). M-COPE centers on scaffolding teachers to make effective pedagogical choices when using mobile tools</a:t>
          </a:r>
          <a:r>
            <a:rPr lang="en-US" b="1" i="1" dirty="0">
              <a:latin typeface="Calibri"/>
            </a:rPr>
            <a:t> (see next slide).</a:t>
          </a:r>
          <a:endParaRPr lang="en-US" dirty="0"/>
        </a:p>
      </dgm:t>
    </dgm:pt>
    <dgm:pt modelId="{977E5636-8C4C-4724-81B0-B24B8096A6E6}" type="parTrans" cxnId="{2BD9CD6C-CA97-49D2-B46D-8D613BD90DF1}">
      <dgm:prSet/>
      <dgm:spPr/>
      <dgm:t>
        <a:bodyPr/>
        <a:lstStyle/>
        <a:p>
          <a:endParaRPr lang="en-US"/>
        </a:p>
      </dgm:t>
    </dgm:pt>
    <dgm:pt modelId="{A8D9EF57-B6D8-4628-B6BA-C902C6EC8AF7}" type="sibTrans" cxnId="{2BD9CD6C-CA97-49D2-B46D-8D613BD90DF1}">
      <dgm:prSet/>
      <dgm:spPr/>
      <dgm:t>
        <a:bodyPr/>
        <a:lstStyle/>
        <a:p>
          <a:endParaRPr lang="en-US"/>
        </a:p>
      </dgm:t>
    </dgm:pt>
    <dgm:pt modelId="{93CD704D-306E-4E7E-99B1-FBAF60AC6E86}">
      <dgm:prSet/>
      <dgm:spPr/>
      <dgm:t>
        <a:bodyPr/>
        <a:lstStyle/>
        <a:p>
          <a:r>
            <a:rPr lang="en-US" i="1" dirty="0"/>
            <a:t>Beyond a framework, teachers need to stay up to date on the changing landscape of how technology tools and teaching work together. Thus, schools should consider innovative approaches to long-term professional development, rather than traditional “one-and-done” models. </a:t>
          </a:r>
          <a:endParaRPr lang="en-US" dirty="0"/>
        </a:p>
      </dgm:t>
    </dgm:pt>
    <dgm:pt modelId="{0BD16632-7EC0-4583-B461-C3C51F07B63F}" type="parTrans" cxnId="{09B092C6-A706-4357-A04C-19A261978DC8}">
      <dgm:prSet/>
      <dgm:spPr/>
      <dgm:t>
        <a:bodyPr/>
        <a:lstStyle/>
        <a:p>
          <a:endParaRPr lang="en-US"/>
        </a:p>
      </dgm:t>
    </dgm:pt>
    <dgm:pt modelId="{9CFAF54C-E144-4762-A53D-513C294BF2A7}" type="sibTrans" cxnId="{09B092C6-A706-4357-A04C-19A261978DC8}">
      <dgm:prSet/>
      <dgm:spPr/>
      <dgm:t>
        <a:bodyPr/>
        <a:lstStyle/>
        <a:p>
          <a:endParaRPr lang="en-US"/>
        </a:p>
      </dgm:t>
    </dgm:pt>
    <dgm:pt modelId="{0CF8F725-8E10-439C-BB73-98BC4B4F2797}" type="pres">
      <dgm:prSet presAssocID="{176BA045-331C-4F22-AABE-08571001ABA9}" presName="linear" presStyleCnt="0">
        <dgm:presLayoutVars>
          <dgm:animLvl val="lvl"/>
          <dgm:resizeHandles val="exact"/>
        </dgm:presLayoutVars>
      </dgm:prSet>
      <dgm:spPr/>
    </dgm:pt>
    <dgm:pt modelId="{5DEC6D36-77AF-4377-B65D-A85C14A62670}" type="pres">
      <dgm:prSet presAssocID="{D1316915-ED3A-46D2-B294-04AA97F22253}" presName="parentText" presStyleLbl="node1" presStyleIdx="0" presStyleCnt="4">
        <dgm:presLayoutVars>
          <dgm:chMax val="0"/>
          <dgm:bulletEnabled val="1"/>
        </dgm:presLayoutVars>
      </dgm:prSet>
      <dgm:spPr/>
    </dgm:pt>
    <dgm:pt modelId="{6B2F6F6A-4A1D-42ED-B8D0-A57C8C39202D}" type="pres">
      <dgm:prSet presAssocID="{F6A77D0A-4512-4BCD-8E31-3F386DD5F174}" presName="spacer" presStyleCnt="0"/>
      <dgm:spPr/>
    </dgm:pt>
    <dgm:pt modelId="{4AFC6C49-3E80-4871-B8B4-33E0EA755016}" type="pres">
      <dgm:prSet presAssocID="{B14F88AD-376D-4295-882C-1B632D972E77}" presName="parentText" presStyleLbl="node1" presStyleIdx="1" presStyleCnt="4">
        <dgm:presLayoutVars>
          <dgm:chMax val="0"/>
          <dgm:bulletEnabled val="1"/>
        </dgm:presLayoutVars>
      </dgm:prSet>
      <dgm:spPr/>
    </dgm:pt>
    <dgm:pt modelId="{7E9A9439-1DE8-4B0A-B9EC-00CA9C69261A}" type="pres">
      <dgm:prSet presAssocID="{89E8E01E-A885-4677-9234-E9E5E6466CE9}" presName="spacer" presStyleCnt="0"/>
      <dgm:spPr/>
    </dgm:pt>
    <dgm:pt modelId="{CB4A8AAF-9960-45D5-A4A8-2D1D91BFEBFA}" type="pres">
      <dgm:prSet presAssocID="{95343CF8-2A3B-45EE-B4DC-ACD23F48B3AA}" presName="parentText" presStyleLbl="node1" presStyleIdx="2" presStyleCnt="4">
        <dgm:presLayoutVars>
          <dgm:chMax val="0"/>
          <dgm:bulletEnabled val="1"/>
        </dgm:presLayoutVars>
      </dgm:prSet>
      <dgm:spPr/>
    </dgm:pt>
    <dgm:pt modelId="{BAF18EB9-81BB-42AE-9EFB-39415ADF07F1}" type="pres">
      <dgm:prSet presAssocID="{A8D9EF57-B6D8-4628-B6BA-C902C6EC8AF7}" presName="spacer" presStyleCnt="0"/>
      <dgm:spPr/>
    </dgm:pt>
    <dgm:pt modelId="{06A0CDAF-B81B-45DA-8C38-B16D4F31AD4B}" type="pres">
      <dgm:prSet presAssocID="{93CD704D-306E-4E7E-99B1-FBAF60AC6E86}" presName="parentText" presStyleLbl="node1" presStyleIdx="3" presStyleCnt="4">
        <dgm:presLayoutVars>
          <dgm:chMax val="0"/>
          <dgm:bulletEnabled val="1"/>
        </dgm:presLayoutVars>
      </dgm:prSet>
      <dgm:spPr/>
    </dgm:pt>
  </dgm:ptLst>
  <dgm:cxnLst>
    <dgm:cxn modelId="{120D0F04-5162-4C9D-84EB-D7174EE28A4E}" type="presOf" srcId="{93CD704D-306E-4E7E-99B1-FBAF60AC6E86}" destId="{06A0CDAF-B81B-45DA-8C38-B16D4F31AD4B}" srcOrd="0" destOrd="0" presId="urn:microsoft.com/office/officeart/2005/8/layout/vList2"/>
    <dgm:cxn modelId="{2E68111D-BB62-41FE-BBC9-77EAEABD7C5B}" srcId="{176BA045-331C-4F22-AABE-08571001ABA9}" destId="{B14F88AD-376D-4295-882C-1B632D972E77}" srcOrd="1" destOrd="0" parTransId="{29131432-3959-4E39-BF5B-21A4D6A9F6B1}" sibTransId="{89E8E01E-A885-4677-9234-E9E5E6466CE9}"/>
    <dgm:cxn modelId="{EECC6E3C-E9F5-487A-A76D-30F49A248FE5}" srcId="{176BA045-331C-4F22-AABE-08571001ABA9}" destId="{D1316915-ED3A-46D2-B294-04AA97F22253}" srcOrd="0" destOrd="0" parTransId="{8AEE8584-ECF3-474C-9896-EB902008B01B}" sibTransId="{F6A77D0A-4512-4BCD-8E31-3F386DD5F174}"/>
    <dgm:cxn modelId="{2BD9CD6C-CA97-49D2-B46D-8D613BD90DF1}" srcId="{176BA045-331C-4F22-AABE-08571001ABA9}" destId="{95343CF8-2A3B-45EE-B4DC-ACD23F48B3AA}" srcOrd="2" destOrd="0" parTransId="{977E5636-8C4C-4724-81B0-B24B8096A6E6}" sibTransId="{A8D9EF57-B6D8-4628-B6BA-C902C6EC8AF7}"/>
    <dgm:cxn modelId="{A9A26C6E-9995-4133-90FF-C61EE3686FF5}" type="presOf" srcId="{176BA045-331C-4F22-AABE-08571001ABA9}" destId="{0CF8F725-8E10-439C-BB73-98BC4B4F2797}" srcOrd="0" destOrd="0" presId="urn:microsoft.com/office/officeart/2005/8/layout/vList2"/>
    <dgm:cxn modelId="{27643590-20EA-412B-B4FF-AA3BCF19416E}" type="presOf" srcId="{D1316915-ED3A-46D2-B294-04AA97F22253}" destId="{5DEC6D36-77AF-4377-B65D-A85C14A62670}" srcOrd="0" destOrd="0" presId="urn:microsoft.com/office/officeart/2005/8/layout/vList2"/>
    <dgm:cxn modelId="{651E33B0-609F-48FE-BC9F-0B52B4E0F0C4}" type="presOf" srcId="{95343CF8-2A3B-45EE-B4DC-ACD23F48B3AA}" destId="{CB4A8AAF-9960-45D5-A4A8-2D1D91BFEBFA}" srcOrd="0" destOrd="0" presId="urn:microsoft.com/office/officeart/2005/8/layout/vList2"/>
    <dgm:cxn modelId="{09B092C6-A706-4357-A04C-19A261978DC8}" srcId="{176BA045-331C-4F22-AABE-08571001ABA9}" destId="{93CD704D-306E-4E7E-99B1-FBAF60AC6E86}" srcOrd="3" destOrd="0" parTransId="{0BD16632-7EC0-4583-B461-C3C51F07B63F}" sibTransId="{9CFAF54C-E144-4762-A53D-513C294BF2A7}"/>
    <dgm:cxn modelId="{63E1BCFB-7E99-44E4-882D-B56C569863E9}" type="presOf" srcId="{B14F88AD-376D-4295-882C-1B632D972E77}" destId="{4AFC6C49-3E80-4871-B8B4-33E0EA755016}" srcOrd="0" destOrd="0" presId="urn:microsoft.com/office/officeart/2005/8/layout/vList2"/>
    <dgm:cxn modelId="{64BDFF90-ECCE-4B3A-ADF8-BC76318BCF09}" type="presParOf" srcId="{0CF8F725-8E10-439C-BB73-98BC4B4F2797}" destId="{5DEC6D36-77AF-4377-B65D-A85C14A62670}" srcOrd="0" destOrd="0" presId="urn:microsoft.com/office/officeart/2005/8/layout/vList2"/>
    <dgm:cxn modelId="{A37D03AC-5944-4F99-A961-5B4792CC6B7C}" type="presParOf" srcId="{0CF8F725-8E10-439C-BB73-98BC4B4F2797}" destId="{6B2F6F6A-4A1D-42ED-B8D0-A57C8C39202D}" srcOrd="1" destOrd="0" presId="urn:microsoft.com/office/officeart/2005/8/layout/vList2"/>
    <dgm:cxn modelId="{B955E9DE-F4D6-402C-AF01-B0B9C31E497C}" type="presParOf" srcId="{0CF8F725-8E10-439C-BB73-98BC4B4F2797}" destId="{4AFC6C49-3E80-4871-B8B4-33E0EA755016}" srcOrd="2" destOrd="0" presId="urn:microsoft.com/office/officeart/2005/8/layout/vList2"/>
    <dgm:cxn modelId="{89529250-1B1D-4593-B93B-B2BF252E1563}" type="presParOf" srcId="{0CF8F725-8E10-439C-BB73-98BC4B4F2797}" destId="{7E9A9439-1DE8-4B0A-B9EC-00CA9C69261A}" srcOrd="3" destOrd="0" presId="urn:microsoft.com/office/officeart/2005/8/layout/vList2"/>
    <dgm:cxn modelId="{7DE07874-5AD9-4594-9952-8A71D32E60DA}" type="presParOf" srcId="{0CF8F725-8E10-439C-BB73-98BC4B4F2797}" destId="{CB4A8AAF-9960-45D5-A4A8-2D1D91BFEBFA}" srcOrd="4" destOrd="0" presId="urn:microsoft.com/office/officeart/2005/8/layout/vList2"/>
    <dgm:cxn modelId="{309CE768-2DC3-441B-BB51-C40DE1792948}" type="presParOf" srcId="{0CF8F725-8E10-439C-BB73-98BC4B4F2797}" destId="{BAF18EB9-81BB-42AE-9EFB-39415ADF07F1}" srcOrd="5" destOrd="0" presId="urn:microsoft.com/office/officeart/2005/8/layout/vList2"/>
    <dgm:cxn modelId="{01913AE6-C8ED-4CB2-BDE9-141C6C7CBACE}" type="presParOf" srcId="{0CF8F725-8E10-439C-BB73-98BC4B4F2797}" destId="{06A0CDAF-B81B-45DA-8C38-B16D4F31AD4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081BC5-C42B-4733-8162-D7A04024074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D52149F-5F29-422D-A506-973C8F282DB3}">
      <dgm:prSet phldrT="[Text]" phldr="0"/>
      <dgm:spPr/>
      <dgm:t>
        <a:bodyPr/>
        <a:lstStyle/>
        <a:p>
          <a:pPr>
            <a:lnSpc>
              <a:spcPct val="100000"/>
            </a:lnSpc>
          </a:pPr>
          <a:r>
            <a:rPr lang="en-US">
              <a:latin typeface="Calibri"/>
            </a:rPr>
            <a:t>Ethics</a:t>
          </a:r>
          <a:endParaRPr lang="en-US"/>
        </a:p>
      </dgm:t>
    </dgm:pt>
    <dgm:pt modelId="{9CC094EB-4677-4E38-9BC5-41F414CCE845}" type="parTrans" cxnId="{1DABC344-2433-495D-B991-12460AE6E244}">
      <dgm:prSet/>
      <dgm:spPr/>
      <dgm:t>
        <a:bodyPr/>
        <a:lstStyle/>
        <a:p>
          <a:endParaRPr lang="en-US"/>
        </a:p>
      </dgm:t>
    </dgm:pt>
    <dgm:pt modelId="{C936332C-F1F3-4C0A-931C-5C38FA678916}" type="sibTrans" cxnId="{1DABC344-2433-495D-B991-12460AE6E244}">
      <dgm:prSet/>
      <dgm:spPr/>
      <dgm:t>
        <a:bodyPr/>
        <a:lstStyle/>
        <a:p>
          <a:endParaRPr lang="en-US"/>
        </a:p>
      </dgm:t>
    </dgm:pt>
    <dgm:pt modelId="{5C0D0D9F-CDD5-46A0-81AB-CDEE3A16F692}">
      <dgm:prSet phldr="0"/>
      <dgm:spPr/>
      <dgm:t>
        <a:bodyPr/>
        <a:lstStyle/>
        <a:p>
          <a:pPr>
            <a:lnSpc>
              <a:spcPct val="100000"/>
            </a:lnSpc>
          </a:pPr>
          <a:r>
            <a:rPr lang="en-US">
              <a:latin typeface="Calibri"/>
            </a:rPr>
            <a:t>Mobile</a:t>
          </a:r>
          <a:endParaRPr lang="en-US" i="1"/>
        </a:p>
      </dgm:t>
    </dgm:pt>
    <dgm:pt modelId="{BB45CB72-7E5B-4D92-9919-A29E41DA446F}" type="parTrans" cxnId="{A7C4A0FF-EB0C-4462-A8EB-CE349CAE2AF2}">
      <dgm:prSet/>
      <dgm:spPr/>
    </dgm:pt>
    <dgm:pt modelId="{E9AC1D9D-9559-46D9-92E7-2B06C5C1A366}" type="sibTrans" cxnId="{A7C4A0FF-EB0C-4462-A8EB-CE349CAE2AF2}">
      <dgm:prSet/>
      <dgm:spPr/>
    </dgm:pt>
    <dgm:pt modelId="{EC7DEFE9-E5D7-4292-818F-1BF3F354A71A}">
      <dgm:prSet phldr="0"/>
      <dgm:spPr/>
      <dgm:t>
        <a:bodyPr/>
        <a:lstStyle/>
        <a:p>
          <a:pPr>
            <a:lnSpc>
              <a:spcPct val="100000"/>
            </a:lnSpc>
          </a:pPr>
          <a:r>
            <a:rPr lang="en-US">
              <a:latin typeface="Calibri"/>
            </a:rPr>
            <a:t>Conditions</a:t>
          </a:r>
          <a:endParaRPr lang="en-US"/>
        </a:p>
      </dgm:t>
    </dgm:pt>
    <dgm:pt modelId="{33947A3B-014A-4C5A-865B-39F59BDF1CC6}" type="parTrans" cxnId="{2FBD1710-7FB0-453E-8765-40449A762604}">
      <dgm:prSet/>
      <dgm:spPr/>
    </dgm:pt>
    <dgm:pt modelId="{8EFF0BAE-8636-4D6C-A633-08230597BA12}" type="sibTrans" cxnId="{2FBD1710-7FB0-453E-8765-40449A762604}">
      <dgm:prSet/>
      <dgm:spPr/>
    </dgm:pt>
    <dgm:pt modelId="{E2EB36F9-C7EF-4540-A6C1-DD53A8BF3693}">
      <dgm:prSet phldr="0"/>
      <dgm:spPr/>
      <dgm:t>
        <a:bodyPr/>
        <a:lstStyle/>
        <a:p>
          <a:pPr>
            <a:lnSpc>
              <a:spcPct val="100000"/>
            </a:lnSpc>
          </a:pPr>
          <a:r>
            <a:rPr lang="en-US">
              <a:latin typeface="Calibri"/>
            </a:rPr>
            <a:t>Outcomes</a:t>
          </a:r>
          <a:endParaRPr lang="en-US"/>
        </a:p>
      </dgm:t>
    </dgm:pt>
    <dgm:pt modelId="{B9E05C68-2CF7-4D0D-84D3-FB989BAA101F}" type="parTrans" cxnId="{519DEFC8-1990-473F-80F5-8DBC8977F032}">
      <dgm:prSet/>
      <dgm:spPr/>
    </dgm:pt>
    <dgm:pt modelId="{69363967-C218-4801-A7EE-79675F0717BE}" type="sibTrans" cxnId="{519DEFC8-1990-473F-80F5-8DBC8977F032}">
      <dgm:prSet/>
      <dgm:spPr/>
    </dgm:pt>
    <dgm:pt modelId="{3EF62BF8-9C2A-42C0-91F2-DFD10D27A07B}">
      <dgm:prSet phldr="0"/>
      <dgm:spPr/>
      <dgm:t>
        <a:bodyPr/>
        <a:lstStyle/>
        <a:p>
          <a:pPr>
            <a:lnSpc>
              <a:spcPct val="100000"/>
            </a:lnSpc>
          </a:pPr>
          <a:r>
            <a:rPr lang="en-US">
              <a:latin typeface="Calibri"/>
            </a:rPr>
            <a:t>Pedagogy</a:t>
          </a:r>
          <a:endParaRPr lang="en-US"/>
        </a:p>
      </dgm:t>
    </dgm:pt>
    <dgm:pt modelId="{1D057D0A-3F35-4015-B3EE-901BDF469E74}" type="parTrans" cxnId="{1F2395BB-0791-4627-A58A-F83C512C7A5D}">
      <dgm:prSet/>
      <dgm:spPr/>
    </dgm:pt>
    <dgm:pt modelId="{CC4B9C69-6E2C-46B4-A8EA-D102CDEE6C63}" type="sibTrans" cxnId="{1F2395BB-0791-4627-A58A-F83C512C7A5D}">
      <dgm:prSet/>
      <dgm:spPr/>
    </dgm:pt>
    <dgm:pt modelId="{56A303ED-1E2D-4DD3-88BA-96EEB6948316}" type="pres">
      <dgm:prSet presAssocID="{60081BC5-C42B-4733-8162-D7A04024074F}" presName="root" presStyleCnt="0">
        <dgm:presLayoutVars>
          <dgm:dir/>
          <dgm:resizeHandles val="exact"/>
        </dgm:presLayoutVars>
      </dgm:prSet>
      <dgm:spPr/>
    </dgm:pt>
    <dgm:pt modelId="{CCE2056F-0423-46C8-9445-0F79305390BE}" type="pres">
      <dgm:prSet presAssocID="{5C0D0D9F-CDD5-46A0-81AB-CDEE3A16F692}" presName="compNode" presStyleCnt="0"/>
      <dgm:spPr/>
    </dgm:pt>
    <dgm:pt modelId="{15038E4B-CA6C-4EE3-8FD0-E15265F2065D}" type="pres">
      <dgm:prSet presAssocID="{5C0D0D9F-CDD5-46A0-81AB-CDEE3A16F692}" presName="bgRect" presStyleLbl="bgShp" presStyleIdx="0" presStyleCnt="5"/>
      <dgm:spPr/>
    </dgm:pt>
    <dgm:pt modelId="{83D3CAF7-FB2C-46E8-BB00-86E2947E2494}" type="pres">
      <dgm:prSet presAssocID="{5C0D0D9F-CDD5-46A0-81AB-CDEE3A16F69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art Phone"/>
        </a:ext>
      </dgm:extLst>
    </dgm:pt>
    <dgm:pt modelId="{D3170AD6-6C55-4C06-A1EA-5C17C82DB275}" type="pres">
      <dgm:prSet presAssocID="{5C0D0D9F-CDD5-46A0-81AB-CDEE3A16F692}" presName="spaceRect" presStyleCnt="0"/>
      <dgm:spPr/>
    </dgm:pt>
    <dgm:pt modelId="{2F441575-495F-4148-BF8F-476B57A83B35}" type="pres">
      <dgm:prSet presAssocID="{5C0D0D9F-CDD5-46A0-81AB-CDEE3A16F692}" presName="parTx" presStyleLbl="revTx" presStyleIdx="0" presStyleCnt="5">
        <dgm:presLayoutVars>
          <dgm:chMax val="0"/>
          <dgm:chPref val="0"/>
        </dgm:presLayoutVars>
      </dgm:prSet>
      <dgm:spPr/>
    </dgm:pt>
    <dgm:pt modelId="{0857C760-DD3A-4064-827E-EF2B371A5011}" type="pres">
      <dgm:prSet presAssocID="{E9AC1D9D-9559-46D9-92E7-2B06C5C1A366}" presName="sibTrans" presStyleCnt="0"/>
      <dgm:spPr/>
    </dgm:pt>
    <dgm:pt modelId="{C0972250-A6BE-4991-8129-DAA6F737D8FE}" type="pres">
      <dgm:prSet presAssocID="{EC7DEFE9-E5D7-4292-818F-1BF3F354A71A}" presName="compNode" presStyleCnt="0"/>
      <dgm:spPr/>
    </dgm:pt>
    <dgm:pt modelId="{70EC3507-A044-4ACE-920E-814DFFD8EF38}" type="pres">
      <dgm:prSet presAssocID="{EC7DEFE9-E5D7-4292-818F-1BF3F354A71A}" presName="bgRect" presStyleLbl="bgShp" presStyleIdx="1" presStyleCnt="5"/>
      <dgm:spPr/>
    </dgm:pt>
    <dgm:pt modelId="{369AFF21-7B61-4F44-9C5F-FFA823FC94E4}" type="pres">
      <dgm:prSet presAssocID="{EC7DEFE9-E5D7-4292-818F-1BF3F354A71A}" presName="iconRect" presStyleLbl="nod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 boy"/>
        </a:ext>
      </dgm:extLst>
    </dgm:pt>
    <dgm:pt modelId="{E41610C6-706E-48DB-A580-4E21D9CEE85B}" type="pres">
      <dgm:prSet presAssocID="{EC7DEFE9-E5D7-4292-818F-1BF3F354A71A}" presName="spaceRect" presStyleCnt="0"/>
      <dgm:spPr/>
    </dgm:pt>
    <dgm:pt modelId="{2147311F-2A32-4AC6-9271-BD4294DD7798}" type="pres">
      <dgm:prSet presAssocID="{EC7DEFE9-E5D7-4292-818F-1BF3F354A71A}" presName="parTx" presStyleLbl="revTx" presStyleIdx="1" presStyleCnt="5">
        <dgm:presLayoutVars>
          <dgm:chMax val="0"/>
          <dgm:chPref val="0"/>
        </dgm:presLayoutVars>
      </dgm:prSet>
      <dgm:spPr/>
    </dgm:pt>
    <dgm:pt modelId="{7A236AD7-91A7-4231-A8E3-5AB090E09C30}" type="pres">
      <dgm:prSet presAssocID="{8EFF0BAE-8636-4D6C-A633-08230597BA12}" presName="sibTrans" presStyleCnt="0"/>
      <dgm:spPr/>
    </dgm:pt>
    <dgm:pt modelId="{7385F98C-8A1B-4814-8DFB-2D82B00DFC1F}" type="pres">
      <dgm:prSet presAssocID="{E2EB36F9-C7EF-4540-A6C1-DD53A8BF3693}" presName="compNode" presStyleCnt="0"/>
      <dgm:spPr/>
    </dgm:pt>
    <dgm:pt modelId="{95B1AA5F-1A22-4335-94B1-AEC033D6FC40}" type="pres">
      <dgm:prSet presAssocID="{E2EB36F9-C7EF-4540-A6C1-DD53A8BF3693}" presName="bgRect" presStyleLbl="bgShp" presStyleIdx="2" presStyleCnt="5"/>
      <dgm:spPr/>
    </dgm:pt>
    <dgm:pt modelId="{E02907E2-AEF9-42CE-B696-66ECB58B96D4}" type="pres">
      <dgm:prSet presAssocID="{E2EB36F9-C7EF-4540-A6C1-DD53A8BF369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90CBCD04-E6EA-4388-A48B-0C937EEFA217}" type="pres">
      <dgm:prSet presAssocID="{E2EB36F9-C7EF-4540-A6C1-DD53A8BF3693}" presName="spaceRect" presStyleCnt="0"/>
      <dgm:spPr/>
    </dgm:pt>
    <dgm:pt modelId="{6A4F996F-8240-4686-9AAC-35D1BB68533E}" type="pres">
      <dgm:prSet presAssocID="{E2EB36F9-C7EF-4540-A6C1-DD53A8BF3693}" presName="parTx" presStyleLbl="revTx" presStyleIdx="2" presStyleCnt="5">
        <dgm:presLayoutVars>
          <dgm:chMax val="0"/>
          <dgm:chPref val="0"/>
        </dgm:presLayoutVars>
      </dgm:prSet>
      <dgm:spPr/>
    </dgm:pt>
    <dgm:pt modelId="{2EABBAE5-05D6-4D7D-BC2B-A946680599ED}" type="pres">
      <dgm:prSet presAssocID="{69363967-C218-4801-A7EE-79675F0717BE}" presName="sibTrans" presStyleCnt="0"/>
      <dgm:spPr/>
    </dgm:pt>
    <dgm:pt modelId="{7EA32597-AF2F-4907-BFF4-B80481E3BB00}" type="pres">
      <dgm:prSet presAssocID="{3EF62BF8-9C2A-42C0-91F2-DFD10D27A07B}" presName="compNode" presStyleCnt="0"/>
      <dgm:spPr/>
    </dgm:pt>
    <dgm:pt modelId="{354804CA-97B5-4F14-A438-90CA0FF07EB7}" type="pres">
      <dgm:prSet presAssocID="{3EF62BF8-9C2A-42C0-91F2-DFD10D27A07B}" presName="bgRect" presStyleLbl="bgShp" presStyleIdx="3" presStyleCnt="5"/>
      <dgm:spPr/>
    </dgm:pt>
    <dgm:pt modelId="{7E459A3F-8455-4355-BDB6-BE08B72DE5C7}" type="pres">
      <dgm:prSet presAssocID="{3EF62BF8-9C2A-42C0-91F2-DFD10D27A07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eacher"/>
        </a:ext>
      </dgm:extLst>
    </dgm:pt>
    <dgm:pt modelId="{25A4B80C-1AC0-48A2-8138-800FD2DFAE90}" type="pres">
      <dgm:prSet presAssocID="{3EF62BF8-9C2A-42C0-91F2-DFD10D27A07B}" presName="spaceRect" presStyleCnt="0"/>
      <dgm:spPr/>
    </dgm:pt>
    <dgm:pt modelId="{24E73A91-2D50-4BD2-BB69-66D6C65EBFA4}" type="pres">
      <dgm:prSet presAssocID="{3EF62BF8-9C2A-42C0-91F2-DFD10D27A07B}" presName="parTx" presStyleLbl="revTx" presStyleIdx="3" presStyleCnt="5">
        <dgm:presLayoutVars>
          <dgm:chMax val="0"/>
          <dgm:chPref val="0"/>
        </dgm:presLayoutVars>
      </dgm:prSet>
      <dgm:spPr/>
    </dgm:pt>
    <dgm:pt modelId="{93B8675A-5A45-4BEE-A86B-549284C8FDFF}" type="pres">
      <dgm:prSet presAssocID="{CC4B9C69-6E2C-46B4-A8EA-D102CDEE6C63}" presName="sibTrans" presStyleCnt="0"/>
      <dgm:spPr/>
    </dgm:pt>
    <dgm:pt modelId="{087780A1-6415-4D2B-B6D3-187A173764BA}" type="pres">
      <dgm:prSet presAssocID="{ED52149F-5F29-422D-A506-973C8F282DB3}" presName="compNode" presStyleCnt="0"/>
      <dgm:spPr/>
    </dgm:pt>
    <dgm:pt modelId="{43CAF98D-74A6-40C0-AB8D-CBCE266034B0}" type="pres">
      <dgm:prSet presAssocID="{ED52149F-5F29-422D-A506-973C8F282DB3}" presName="bgRect" presStyleLbl="bgShp" presStyleIdx="4" presStyleCnt="5"/>
      <dgm:spPr/>
    </dgm:pt>
    <dgm:pt modelId="{81438EC0-53FC-49A1-8E39-5DEB9B0D5D23}" type="pres">
      <dgm:prSet presAssocID="{ED52149F-5F29-422D-A506-973C8F282DB3}"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8800ED99-0251-4D0D-843A-675FB2F681C4}" type="pres">
      <dgm:prSet presAssocID="{ED52149F-5F29-422D-A506-973C8F282DB3}" presName="spaceRect" presStyleCnt="0"/>
      <dgm:spPr/>
    </dgm:pt>
    <dgm:pt modelId="{E50F4CAA-9395-4463-8E54-D45D448F2B9E}" type="pres">
      <dgm:prSet presAssocID="{ED52149F-5F29-422D-A506-973C8F282DB3}" presName="parTx" presStyleLbl="revTx" presStyleIdx="4" presStyleCnt="5">
        <dgm:presLayoutVars>
          <dgm:chMax val="0"/>
          <dgm:chPref val="0"/>
        </dgm:presLayoutVars>
      </dgm:prSet>
      <dgm:spPr/>
    </dgm:pt>
  </dgm:ptLst>
  <dgm:cxnLst>
    <dgm:cxn modelId="{A2877F0C-66D0-4738-94CE-55A93408D366}" type="presOf" srcId="{E2EB36F9-C7EF-4540-A6C1-DD53A8BF3693}" destId="{6A4F996F-8240-4686-9AAC-35D1BB68533E}" srcOrd="0" destOrd="0" presId="urn:microsoft.com/office/officeart/2018/2/layout/IconVerticalSolidList"/>
    <dgm:cxn modelId="{2FBD1710-7FB0-453E-8765-40449A762604}" srcId="{60081BC5-C42B-4733-8162-D7A04024074F}" destId="{EC7DEFE9-E5D7-4292-818F-1BF3F354A71A}" srcOrd="1" destOrd="0" parTransId="{33947A3B-014A-4C5A-865B-39F59BDF1CC6}" sibTransId="{8EFF0BAE-8636-4D6C-A633-08230597BA12}"/>
    <dgm:cxn modelId="{1DABC344-2433-495D-B991-12460AE6E244}" srcId="{60081BC5-C42B-4733-8162-D7A04024074F}" destId="{ED52149F-5F29-422D-A506-973C8F282DB3}" srcOrd="4" destOrd="0" parTransId="{9CC094EB-4677-4E38-9BC5-41F414CCE845}" sibTransId="{C936332C-F1F3-4C0A-931C-5C38FA678916}"/>
    <dgm:cxn modelId="{4B797471-AF3E-4FA4-ADE9-586D009D5B40}" type="presOf" srcId="{3EF62BF8-9C2A-42C0-91F2-DFD10D27A07B}" destId="{24E73A91-2D50-4BD2-BB69-66D6C65EBFA4}" srcOrd="0" destOrd="0" presId="urn:microsoft.com/office/officeart/2018/2/layout/IconVerticalSolidList"/>
    <dgm:cxn modelId="{F223CD54-46E8-47A8-8FE6-F03FD2105749}" type="presOf" srcId="{EC7DEFE9-E5D7-4292-818F-1BF3F354A71A}" destId="{2147311F-2A32-4AC6-9271-BD4294DD7798}" srcOrd="0" destOrd="0" presId="urn:microsoft.com/office/officeart/2018/2/layout/IconVerticalSolidList"/>
    <dgm:cxn modelId="{45544C8D-C75E-4246-B2E5-76339EAE188D}" type="presOf" srcId="{5C0D0D9F-CDD5-46A0-81AB-CDEE3A16F692}" destId="{2F441575-495F-4148-BF8F-476B57A83B35}" srcOrd="0" destOrd="0" presId="urn:microsoft.com/office/officeart/2018/2/layout/IconVerticalSolidList"/>
    <dgm:cxn modelId="{56C88DA8-6427-4F48-95C2-950CC1129C90}" type="presOf" srcId="{ED52149F-5F29-422D-A506-973C8F282DB3}" destId="{E50F4CAA-9395-4463-8E54-D45D448F2B9E}" srcOrd="0" destOrd="0" presId="urn:microsoft.com/office/officeart/2018/2/layout/IconVerticalSolidList"/>
    <dgm:cxn modelId="{1F2395BB-0791-4627-A58A-F83C512C7A5D}" srcId="{60081BC5-C42B-4733-8162-D7A04024074F}" destId="{3EF62BF8-9C2A-42C0-91F2-DFD10D27A07B}" srcOrd="3" destOrd="0" parTransId="{1D057D0A-3F35-4015-B3EE-901BDF469E74}" sibTransId="{CC4B9C69-6E2C-46B4-A8EA-D102CDEE6C63}"/>
    <dgm:cxn modelId="{519DEFC8-1990-473F-80F5-8DBC8977F032}" srcId="{60081BC5-C42B-4733-8162-D7A04024074F}" destId="{E2EB36F9-C7EF-4540-A6C1-DD53A8BF3693}" srcOrd="2" destOrd="0" parTransId="{B9E05C68-2CF7-4D0D-84D3-FB989BAA101F}" sibTransId="{69363967-C218-4801-A7EE-79675F0717BE}"/>
    <dgm:cxn modelId="{1C4477C9-D1DE-4EE1-B5BC-C6DB900A22D4}" type="presOf" srcId="{60081BC5-C42B-4733-8162-D7A04024074F}" destId="{56A303ED-1E2D-4DD3-88BA-96EEB6948316}" srcOrd="0" destOrd="0" presId="urn:microsoft.com/office/officeart/2018/2/layout/IconVerticalSolidList"/>
    <dgm:cxn modelId="{A7C4A0FF-EB0C-4462-A8EB-CE349CAE2AF2}" srcId="{60081BC5-C42B-4733-8162-D7A04024074F}" destId="{5C0D0D9F-CDD5-46A0-81AB-CDEE3A16F692}" srcOrd="0" destOrd="0" parTransId="{BB45CB72-7E5B-4D92-9919-A29E41DA446F}" sibTransId="{E9AC1D9D-9559-46D9-92E7-2B06C5C1A366}"/>
    <dgm:cxn modelId="{99EDFFE2-DDDC-45EA-9998-D972AC05ADC1}" type="presParOf" srcId="{56A303ED-1E2D-4DD3-88BA-96EEB6948316}" destId="{CCE2056F-0423-46C8-9445-0F79305390BE}" srcOrd="0" destOrd="0" presId="urn:microsoft.com/office/officeart/2018/2/layout/IconVerticalSolidList"/>
    <dgm:cxn modelId="{CB642D38-735A-4D61-8D01-90924C29BF2F}" type="presParOf" srcId="{CCE2056F-0423-46C8-9445-0F79305390BE}" destId="{15038E4B-CA6C-4EE3-8FD0-E15265F2065D}" srcOrd="0" destOrd="0" presId="urn:microsoft.com/office/officeart/2018/2/layout/IconVerticalSolidList"/>
    <dgm:cxn modelId="{280086EC-DA13-4D18-B11A-FADEC8112FE2}" type="presParOf" srcId="{CCE2056F-0423-46C8-9445-0F79305390BE}" destId="{83D3CAF7-FB2C-46E8-BB00-86E2947E2494}" srcOrd="1" destOrd="0" presId="urn:microsoft.com/office/officeart/2018/2/layout/IconVerticalSolidList"/>
    <dgm:cxn modelId="{FC117028-E533-41A1-9AD0-8CF6D3816D0F}" type="presParOf" srcId="{CCE2056F-0423-46C8-9445-0F79305390BE}" destId="{D3170AD6-6C55-4C06-A1EA-5C17C82DB275}" srcOrd="2" destOrd="0" presId="urn:microsoft.com/office/officeart/2018/2/layout/IconVerticalSolidList"/>
    <dgm:cxn modelId="{A4591EFA-97F5-4907-9CA0-3CB75089B567}" type="presParOf" srcId="{CCE2056F-0423-46C8-9445-0F79305390BE}" destId="{2F441575-495F-4148-BF8F-476B57A83B35}" srcOrd="3" destOrd="0" presId="urn:microsoft.com/office/officeart/2018/2/layout/IconVerticalSolidList"/>
    <dgm:cxn modelId="{BFA75DCA-2330-4CFF-8846-0BBE664A6D61}" type="presParOf" srcId="{56A303ED-1E2D-4DD3-88BA-96EEB6948316}" destId="{0857C760-DD3A-4064-827E-EF2B371A5011}" srcOrd="1" destOrd="0" presId="urn:microsoft.com/office/officeart/2018/2/layout/IconVerticalSolidList"/>
    <dgm:cxn modelId="{83882F60-730A-4C3C-9E22-53A1F59ADB80}" type="presParOf" srcId="{56A303ED-1E2D-4DD3-88BA-96EEB6948316}" destId="{C0972250-A6BE-4991-8129-DAA6F737D8FE}" srcOrd="2" destOrd="0" presId="urn:microsoft.com/office/officeart/2018/2/layout/IconVerticalSolidList"/>
    <dgm:cxn modelId="{DD742174-5557-42C5-9152-8A67F7182CD4}" type="presParOf" srcId="{C0972250-A6BE-4991-8129-DAA6F737D8FE}" destId="{70EC3507-A044-4ACE-920E-814DFFD8EF38}" srcOrd="0" destOrd="0" presId="urn:microsoft.com/office/officeart/2018/2/layout/IconVerticalSolidList"/>
    <dgm:cxn modelId="{F470D34C-5CCE-4B18-B1FF-D91AAD64F3AA}" type="presParOf" srcId="{C0972250-A6BE-4991-8129-DAA6F737D8FE}" destId="{369AFF21-7B61-4F44-9C5F-FFA823FC94E4}" srcOrd="1" destOrd="0" presId="urn:microsoft.com/office/officeart/2018/2/layout/IconVerticalSolidList"/>
    <dgm:cxn modelId="{B72669F7-4CE0-4AB2-8EAD-28DEA5B44DE8}" type="presParOf" srcId="{C0972250-A6BE-4991-8129-DAA6F737D8FE}" destId="{E41610C6-706E-48DB-A580-4E21D9CEE85B}" srcOrd="2" destOrd="0" presId="urn:microsoft.com/office/officeart/2018/2/layout/IconVerticalSolidList"/>
    <dgm:cxn modelId="{B6CEDC19-377E-4AB9-823E-D622EF8FA833}" type="presParOf" srcId="{C0972250-A6BE-4991-8129-DAA6F737D8FE}" destId="{2147311F-2A32-4AC6-9271-BD4294DD7798}" srcOrd="3" destOrd="0" presId="urn:microsoft.com/office/officeart/2018/2/layout/IconVerticalSolidList"/>
    <dgm:cxn modelId="{E36E26DE-FA51-47F0-B49D-43CAE6433615}" type="presParOf" srcId="{56A303ED-1E2D-4DD3-88BA-96EEB6948316}" destId="{7A236AD7-91A7-4231-A8E3-5AB090E09C30}" srcOrd="3" destOrd="0" presId="urn:microsoft.com/office/officeart/2018/2/layout/IconVerticalSolidList"/>
    <dgm:cxn modelId="{CE60D7FE-65A2-474E-BA42-D654301E5FFD}" type="presParOf" srcId="{56A303ED-1E2D-4DD3-88BA-96EEB6948316}" destId="{7385F98C-8A1B-4814-8DFB-2D82B00DFC1F}" srcOrd="4" destOrd="0" presId="urn:microsoft.com/office/officeart/2018/2/layout/IconVerticalSolidList"/>
    <dgm:cxn modelId="{8DC1FF40-FEB0-486F-833A-393CAE5D0E1F}" type="presParOf" srcId="{7385F98C-8A1B-4814-8DFB-2D82B00DFC1F}" destId="{95B1AA5F-1A22-4335-94B1-AEC033D6FC40}" srcOrd="0" destOrd="0" presId="urn:microsoft.com/office/officeart/2018/2/layout/IconVerticalSolidList"/>
    <dgm:cxn modelId="{FE063D3E-8EAD-44DC-83D3-627539F5A221}" type="presParOf" srcId="{7385F98C-8A1B-4814-8DFB-2D82B00DFC1F}" destId="{E02907E2-AEF9-42CE-B696-66ECB58B96D4}" srcOrd="1" destOrd="0" presId="urn:microsoft.com/office/officeart/2018/2/layout/IconVerticalSolidList"/>
    <dgm:cxn modelId="{7D2234FF-6D75-4400-8F6D-FF66B35487E5}" type="presParOf" srcId="{7385F98C-8A1B-4814-8DFB-2D82B00DFC1F}" destId="{90CBCD04-E6EA-4388-A48B-0C937EEFA217}" srcOrd="2" destOrd="0" presId="urn:microsoft.com/office/officeart/2018/2/layout/IconVerticalSolidList"/>
    <dgm:cxn modelId="{B5FABF9F-DAEB-48BE-A25A-09E7E1086490}" type="presParOf" srcId="{7385F98C-8A1B-4814-8DFB-2D82B00DFC1F}" destId="{6A4F996F-8240-4686-9AAC-35D1BB68533E}" srcOrd="3" destOrd="0" presId="urn:microsoft.com/office/officeart/2018/2/layout/IconVerticalSolidList"/>
    <dgm:cxn modelId="{66F0772E-8C92-404D-8529-E72147C5FE3C}" type="presParOf" srcId="{56A303ED-1E2D-4DD3-88BA-96EEB6948316}" destId="{2EABBAE5-05D6-4D7D-BC2B-A946680599ED}" srcOrd="5" destOrd="0" presId="urn:microsoft.com/office/officeart/2018/2/layout/IconVerticalSolidList"/>
    <dgm:cxn modelId="{EC775108-631C-48D0-86DB-0692292F06F3}" type="presParOf" srcId="{56A303ED-1E2D-4DD3-88BA-96EEB6948316}" destId="{7EA32597-AF2F-4907-BFF4-B80481E3BB00}" srcOrd="6" destOrd="0" presId="urn:microsoft.com/office/officeart/2018/2/layout/IconVerticalSolidList"/>
    <dgm:cxn modelId="{C16D0A5D-EA6A-4FB0-A634-F36D451C0C70}" type="presParOf" srcId="{7EA32597-AF2F-4907-BFF4-B80481E3BB00}" destId="{354804CA-97B5-4F14-A438-90CA0FF07EB7}" srcOrd="0" destOrd="0" presId="urn:microsoft.com/office/officeart/2018/2/layout/IconVerticalSolidList"/>
    <dgm:cxn modelId="{0BE94B76-A912-4DF5-94C0-43056DB7549B}" type="presParOf" srcId="{7EA32597-AF2F-4907-BFF4-B80481E3BB00}" destId="{7E459A3F-8455-4355-BDB6-BE08B72DE5C7}" srcOrd="1" destOrd="0" presId="urn:microsoft.com/office/officeart/2018/2/layout/IconVerticalSolidList"/>
    <dgm:cxn modelId="{6290EAF5-A110-4154-A330-0A49E601BD21}" type="presParOf" srcId="{7EA32597-AF2F-4907-BFF4-B80481E3BB00}" destId="{25A4B80C-1AC0-48A2-8138-800FD2DFAE90}" srcOrd="2" destOrd="0" presId="urn:microsoft.com/office/officeart/2018/2/layout/IconVerticalSolidList"/>
    <dgm:cxn modelId="{7C059BD6-C378-424F-A04A-D8D38C5D6FC1}" type="presParOf" srcId="{7EA32597-AF2F-4907-BFF4-B80481E3BB00}" destId="{24E73A91-2D50-4BD2-BB69-66D6C65EBFA4}" srcOrd="3" destOrd="0" presId="urn:microsoft.com/office/officeart/2018/2/layout/IconVerticalSolidList"/>
    <dgm:cxn modelId="{90D97E4B-BA5C-4A36-92DA-A007A763C1AD}" type="presParOf" srcId="{56A303ED-1E2D-4DD3-88BA-96EEB6948316}" destId="{93B8675A-5A45-4BEE-A86B-549284C8FDFF}" srcOrd="7" destOrd="0" presId="urn:microsoft.com/office/officeart/2018/2/layout/IconVerticalSolidList"/>
    <dgm:cxn modelId="{B2AF46FF-0EA6-47A3-A2A3-9646AE3F50D4}" type="presParOf" srcId="{56A303ED-1E2D-4DD3-88BA-96EEB6948316}" destId="{087780A1-6415-4D2B-B6D3-187A173764BA}" srcOrd="8" destOrd="0" presId="urn:microsoft.com/office/officeart/2018/2/layout/IconVerticalSolidList"/>
    <dgm:cxn modelId="{3CC3FCB2-EFA5-4B4F-8345-622E32ECCC91}" type="presParOf" srcId="{087780A1-6415-4D2B-B6D3-187A173764BA}" destId="{43CAF98D-74A6-40C0-AB8D-CBCE266034B0}" srcOrd="0" destOrd="0" presId="urn:microsoft.com/office/officeart/2018/2/layout/IconVerticalSolidList"/>
    <dgm:cxn modelId="{63120868-F26F-46F0-A7DA-3EE9D28863D1}" type="presParOf" srcId="{087780A1-6415-4D2B-B6D3-187A173764BA}" destId="{81438EC0-53FC-49A1-8E39-5DEB9B0D5D23}" srcOrd="1" destOrd="0" presId="urn:microsoft.com/office/officeart/2018/2/layout/IconVerticalSolidList"/>
    <dgm:cxn modelId="{6D37862E-E21C-4264-BF55-5F160FBBDD68}" type="presParOf" srcId="{087780A1-6415-4D2B-B6D3-187A173764BA}" destId="{8800ED99-0251-4D0D-843A-675FB2F681C4}" srcOrd="2" destOrd="0" presId="urn:microsoft.com/office/officeart/2018/2/layout/IconVerticalSolidList"/>
    <dgm:cxn modelId="{4DE079E2-BE1E-4D05-A946-2D43952B8B71}" type="presParOf" srcId="{087780A1-6415-4D2B-B6D3-187A173764BA}" destId="{E50F4CAA-9395-4463-8E54-D45D448F2B9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FA3D4D-2BE4-4444-99AC-B017FD6ABDD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BC9C2C4-0642-49C5-A937-BDDFF2B3D2AA}">
      <dgm:prSet phldrT="[Text]" phldr="0"/>
      <dgm:spPr/>
      <dgm:t>
        <a:bodyPr/>
        <a:lstStyle/>
        <a:p>
          <a:pPr algn="l"/>
          <a:r>
            <a:rPr lang="en-US">
              <a:latin typeface="Calibri"/>
            </a:rPr>
            <a:t>Disruption</a:t>
          </a:r>
          <a:endParaRPr lang="en-US"/>
        </a:p>
      </dgm:t>
    </dgm:pt>
    <dgm:pt modelId="{6C985BAF-4506-4088-B1D7-66F38D3F6717}" type="parTrans" cxnId="{6FB34048-CB6E-4C15-AD4A-94A61868066F}">
      <dgm:prSet/>
      <dgm:spPr/>
      <dgm:t>
        <a:bodyPr/>
        <a:lstStyle/>
        <a:p>
          <a:endParaRPr lang="en-US"/>
        </a:p>
      </dgm:t>
    </dgm:pt>
    <dgm:pt modelId="{3DD428FA-21B2-4923-BAFD-1037517F6254}" type="sibTrans" cxnId="{6FB34048-CB6E-4C15-AD4A-94A61868066F}">
      <dgm:prSet/>
      <dgm:spPr/>
      <dgm:t>
        <a:bodyPr/>
        <a:lstStyle/>
        <a:p>
          <a:endParaRPr lang="en-US"/>
        </a:p>
      </dgm:t>
    </dgm:pt>
    <dgm:pt modelId="{CE3BF51B-0FF2-4EFD-873D-1123CCEAA38B}">
      <dgm:prSet phldr="0"/>
      <dgm:spPr/>
      <dgm:t>
        <a:bodyPr/>
        <a:lstStyle/>
        <a:p>
          <a:pPr algn="l" rtl="0"/>
          <a:r>
            <a:rPr lang="en-US">
              <a:latin typeface="Calibri"/>
            </a:rPr>
            <a:t>Learner preparedness</a:t>
          </a:r>
          <a:endParaRPr lang="en-US"/>
        </a:p>
      </dgm:t>
    </dgm:pt>
    <dgm:pt modelId="{BCCF167F-4D15-443B-B060-52F03AC62AED}" type="parTrans" cxnId="{1EDBAA8D-7D00-4DA6-AB67-D2B8C5178481}">
      <dgm:prSet/>
      <dgm:spPr/>
    </dgm:pt>
    <dgm:pt modelId="{82553EBE-5A42-4F02-B8D5-AF3E59FBB328}" type="sibTrans" cxnId="{1EDBAA8D-7D00-4DA6-AB67-D2B8C5178481}">
      <dgm:prSet/>
      <dgm:spPr/>
    </dgm:pt>
    <dgm:pt modelId="{7D8F191D-7EFF-40FD-ACF0-075C33B58857}">
      <dgm:prSet phldr="0"/>
      <dgm:spPr/>
      <dgm:t>
        <a:bodyPr/>
        <a:lstStyle/>
        <a:p>
          <a:pPr rtl="0"/>
          <a:r>
            <a:rPr lang="en-US">
              <a:latin typeface="Calibri"/>
            </a:rPr>
            <a:t>Environmental suitability</a:t>
          </a:r>
          <a:endParaRPr lang="en-US" dirty="0">
            <a:latin typeface="Calibri"/>
          </a:endParaRPr>
        </a:p>
      </dgm:t>
    </dgm:pt>
    <dgm:pt modelId="{A0083279-3A4A-4044-AF5B-9BAEF3212621}" type="parTrans" cxnId="{DEA035CD-E091-442B-BF3E-50D6C80AF3FB}">
      <dgm:prSet/>
      <dgm:spPr/>
    </dgm:pt>
    <dgm:pt modelId="{F62D2212-FCBC-4697-B25C-D85033FDBE85}" type="sibTrans" cxnId="{DEA035CD-E091-442B-BF3E-50D6C80AF3FB}">
      <dgm:prSet/>
      <dgm:spPr/>
    </dgm:pt>
    <dgm:pt modelId="{C757CA9C-B9ED-48E5-926F-BF3954AF7F51}">
      <dgm:prSet phldr="0"/>
      <dgm:spPr/>
      <dgm:t>
        <a:bodyPr/>
        <a:lstStyle/>
        <a:p>
          <a:r>
            <a:rPr lang="en-US">
              <a:latin typeface="Calibri"/>
            </a:rPr>
            <a:t>Time</a:t>
          </a:r>
          <a:endParaRPr lang="en-US"/>
        </a:p>
      </dgm:t>
    </dgm:pt>
    <dgm:pt modelId="{FAE11681-DCA0-4617-89F0-9DCAFD957B55}" type="parTrans" cxnId="{ED23EECF-8A88-4610-BF47-7440ADCABF7F}">
      <dgm:prSet/>
      <dgm:spPr/>
    </dgm:pt>
    <dgm:pt modelId="{A616DB45-7DE6-4E36-8C6E-494DF9E665BE}" type="sibTrans" cxnId="{ED23EECF-8A88-4610-BF47-7440ADCABF7F}">
      <dgm:prSet/>
      <dgm:spPr/>
    </dgm:pt>
    <dgm:pt modelId="{3EDAC635-29FF-4CB4-9683-6F962EA6477F}" type="pres">
      <dgm:prSet presAssocID="{F5FA3D4D-2BE4-4444-99AC-B017FD6ABDDB}" presName="diagram" presStyleCnt="0">
        <dgm:presLayoutVars>
          <dgm:dir/>
          <dgm:resizeHandles val="exact"/>
        </dgm:presLayoutVars>
      </dgm:prSet>
      <dgm:spPr/>
    </dgm:pt>
    <dgm:pt modelId="{8E268668-6DD2-4F4C-B0E1-C44D95457E11}" type="pres">
      <dgm:prSet presAssocID="{CE3BF51B-0FF2-4EFD-873D-1123CCEAA38B}" presName="node" presStyleLbl="node1" presStyleIdx="0" presStyleCnt="4">
        <dgm:presLayoutVars>
          <dgm:bulletEnabled val="1"/>
        </dgm:presLayoutVars>
      </dgm:prSet>
      <dgm:spPr/>
    </dgm:pt>
    <dgm:pt modelId="{C37E50D3-0498-4418-B8AB-DF5C0A7A4D7F}" type="pres">
      <dgm:prSet presAssocID="{82553EBE-5A42-4F02-B8D5-AF3E59FBB328}" presName="sibTrans" presStyleCnt="0"/>
      <dgm:spPr/>
    </dgm:pt>
    <dgm:pt modelId="{80180623-CF2D-45A7-AB10-92E297FA6ACB}" type="pres">
      <dgm:prSet presAssocID="{7D8F191D-7EFF-40FD-ACF0-075C33B58857}" presName="node" presStyleLbl="node1" presStyleIdx="1" presStyleCnt="4">
        <dgm:presLayoutVars>
          <dgm:bulletEnabled val="1"/>
        </dgm:presLayoutVars>
      </dgm:prSet>
      <dgm:spPr/>
    </dgm:pt>
    <dgm:pt modelId="{AFB4A221-59DF-462D-9C5C-DA24A395B84C}" type="pres">
      <dgm:prSet presAssocID="{F62D2212-FCBC-4697-B25C-D85033FDBE85}" presName="sibTrans" presStyleCnt="0"/>
      <dgm:spPr/>
    </dgm:pt>
    <dgm:pt modelId="{856F4A34-4C29-4465-BFF1-595EC9F32F92}" type="pres">
      <dgm:prSet presAssocID="{C757CA9C-B9ED-48E5-926F-BF3954AF7F51}" presName="node" presStyleLbl="node1" presStyleIdx="2" presStyleCnt="4">
        <dgm:presLayoutVars>
          <dgm:bulletEnabled val="1"/>
        </dgm:presLayoutVars>
      </dgm:prSet>
      <dgm:spPr/>
    </dgm:pt>
    <dgm:pt modelId="{A0EA8DF7-6AC9-42CF-9357-37B0FD41136A}" type="pres">
      <dgm:prSet presAssocID="{A616DB45-7DE6-4E36-8C6E-494DF9E665BE}" presName="sibTrans" presStyleCnt="0"/>
      <dgm:spPr/>
    </dgm:pt>
    <dgm:pt modelId="{FE536D26-1A6C-44BD-8E13-548090F733AC}" type="pres">
      <dgm:prSet presAssocID="{DBC9C2C4-0642-49C5-A937-BDDFF2B3D2AA}" presName="node" presStyleLbl="node1" presStyleIdx="3" presStyleCnt="4">
        <dgm:presLayoutVars>
          <dgm:bulletEnabled val="1"/>
        </dgm:presLayoutVars>
      </dgm:prSet>
      <dgm:spPr/>
    </dgm:pt>
  </dgm:ptLst>
  <dgm:cxnLst>
    <dgm:cxn modelId="{1362B709-703B-4AFD-95D0-36713F9FF2E8}" type="presOf" srcId="{CE3BF51B-0FF2-4EFD-873D-1123CCEAA38B}" destId="{8E268668-6DD2-4F4C-B0E1-C44D95457E11}" srcOrd="0" destOrd="0" presId="urn:microsoft.com/office/officeart/2005/8/layout/default"/>
    <dgm:cxn modelId="{1C53D80E-BF9A-464A-BF28-0E49AC33E15E}" type="presOf" srcId="{F5FA3D4D-2BE4-4444-99AC-B017FD6ABDDB}" destId="{3EDAC635-29FF-4CB4-9683-6F962EA6477F}" srcOrd="0" destOrd="0" presId="urn:microsoft.com/office/officeart/2005/8/layout/default"/>
    <dgm:cxn modelId="{A6E83628-D41C-489F-9D5D-DCF32460035E}" type="presOf" srcId="{DBC9C2C4-0642-49C5-A937-BDDFF2B3D2AA}" destId="{FE536D26-1A6C-44BD-8E13-548090F733AC}" srcOrd="0" destOrd="0" presId="urn:microsoft.com/office/officeart/2005/8/layout/default"/>
    <dgm:cxn modelId="{6FB34048-CB6E-4C15-AD4A-94A61868066F}" srcId="{F5FA3D4D-2BE4-4444-99AC-B017FD6ABDDB}" destId="{DBC9C2C4-0642-49C5-A937-BDDFF2B3D2AA}" srcOrd="3" destOrd="0" parTransId="{6C985BAF-4506-4088-B1D7-66F38D3F6717}" sibTransId="{3DD428FA-21B2-4923-BAFD-1037517F6254}"/>
    <dgm:cxn modelId="{1EDBAA8D-7D00-4DA6-AB67-D2B8C5178481}" srcId="{F5FA3D4D-2BE4-4444-99AC-B017FD6ABDDB}" destId="{CE3BF51B-0FF2-4EFD-873D-1123CCEAA38B}" srcOrd="0" destOrd="0" parTransId="{BCCF167F-4D15-443B-B060-52F03AC62AED}" sibTransId="{82553EBE-5A42-4F02-B8D5-AF3E59FBB328}"/>
    <dgm:cxn modelId="{E6859993-53F2-4092-A8A3-B0E24007532D}" type="presOf" srcId="{C757CA9C-B9ED-48E5-926F-BF3954AF7F51}" destId="{856F4A34-4C29-4465-BFF1-595EC9F32F92}" srcOrd="0" destOrd="0" presId="urn:microsoft.com/office/officeart/2005/8/layout/default"/>
    <dgm:cxn modelId="{C56A2F9D-8A1D-43CC-84E3-013823248D0A}" type="presOf" srcId="{7D8F191D-7EFF-40FD-ACF0-075C33B58857}" destId="{80180623-CF2D-45A7-AB10-92E297FA6ACB}" srcOrd="0" destOrd="0" presId="urn:microsoft.com/office/officeart/2005/8/layout/default"/>
    <dgm:cxn modelId="{DEA035CD-E091-442B-BF3E-50D6C80AF3FB}" srcId="{F5FA3D4D-2BE4-4444-99AC-B017FD6ABDDB}" destId="{7D8F191D-7EFF-40FD-ACF0-075C33B58857}" srcOrd="1" destOrd="0" parTransId="{A0083279-3A4A-4044-AF5B-9BAEF3212621}" sibTransId="{F62D2212-FCBC-4697-B25C-D85033FDBE85}"/>
    <dgm:cxn modelId="{ED23EECF-8A88-4610-BF47-7440ADCABF7F}" srcId="{F5FA3D4D-2BE4-4444-99AC-B017FD6ABDDB}" destId="{C757CA9C-B9ED-48E5-926F-BF3954AF7F51}" srcOrd="2" destOrd="0" parTransId="{FAE11681-DCA0-4617-89F0-9DCAFD957B55}" sibTransId="{A616DB45-7DE6-4E36-8C6E-494DF9E665BE}"/>
    <dgm:cxn modelId="{3F4BE700-C471-46FD-83C6-BE1727DF54ED}" type="presParOf" srcId="{3EDAC635-29FF-4CB4-9683-6F962EA6477F}" destId="{8E268668-6DD2-4F4C-B0E1-C44D95457E11}" srcOrd="0" destOrd="0" presId="urn:microsoft.com/office/officeart/2005/8/layout/default"/>
    <dgm:cxn modelId="{93A1FC72-8A3B-4571-8586-869A8F3D5222}" type="presParOf" srcId="{3EDAC635-29FF-4CB4-9683-6F962EA6477F}" destId="{C37E50D3-0498-4418-B8AB-DF5C0A7A4D7F}" srcOrd="1" destOrd="0" presId="urn:microsoft.com/office/officeart/2005/8/layout/default"/>
    <dgm:cxn modelId="{A250615C-09A4-4A88-AEB1-32387B281B21}" type="presParOf" srcId="{3EDAC635-29FF-4CB4-9683-6F962EA6477F}" destId="{80180623-CF2D-45A7-AB10-92E297FA6ACB}" srcOrd="2" destOrd="0" presId="urn:microsoft.com/office/officeart/2005/8/layout/default"/>
    <dgm:cxn modelId="{F0A9F76C-B4A1-411F-9753-93A5844093DF}" type="presParOf" srcId="{3EDAC635-29FF-4CB4-9683-6F962EA6477F}" destId="{AFB4A221-59DF-462D-9C5C-DA24A395B84C}" srcOrd="3" destOrd="0" presId="urn:microsoft.com/office/officeart/2005/8/layout/default"/>
    <dgm:cxn modelId="{CC440BB6-72A8-443F-A6E8-FA2929F8E8FF}" type="presParOf" srcId="{3EDAC635-29FF-4CB4-9683-6F962EA6477F}" destId="{856F4A34-4C29-4465-BFF1-595EC9F32F92}" srcOrd="4" destOrd="0" presId="urn:microsoft.com/office/officeart/2005/8/layout/default"/>
    <dgm:cxn modelId="{E62FA09D-535B-4F4E-9E0D-6331D5181596}" type="presParOf" srcId="{3EDAC635-29FF-4CB4-9683-6F962EA6477F}" destId="{A0EA8DF7-6AC9-42CF-9357-37B0FD41136A}" srcOrd="5" destOrd="0" presId="urn:microsoft.com/office/officeart/2005/8/layout/default"/>
    <dgm:cxn modelId="{69806044-7F07-46A2-BE44-F7B344B09C92}" type="presParOf" srcId="{3EDAC635-29FF-4CB4-9683-6F962EA6477F}" destId="{FE536D26-1A6C-44BD-8E13-548090F733AC}" srcOrd="6"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ABFCF-B84B-4E2F-BA9F-D735F7784CFA}">
      <dsp:nvSpPr>
        <dsp:cNvPr id="0" name=""/>
        <dsp:cNvSpPr/>
      </dsp:nvSpPr>
      <dsp:spPr>
        <a:xfrm>
          <a:off x="468272" y="3745"/>
          <a:ext cx="2171923" cy="1303153"/>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solidFill>
                <a:schemeClr val="bg1"/>
              </a:solidFill>
            </a:rPr>
            <a:t>Infrastructure</a:t>
          </a:r>
          <a:endParaRPr lang="en-US" sz="2500" kern="1200">
            <a:solidFill>
              <a:schemeClr val="bg1"/>
            </a:solidFill>
          </a:endParaRPr>
        </a:p>
      </dsp:txBody>
      <dsp:txXfrm>
        <a:off x="468272" y="3745"/>
        <a:ext cx="2171923" cy="1303153"/>
      </dsp:txXfrm>
    </dsp:sp>
    <dsp:sp modelId="{F5203DD4-E211-4E13-8D72-B942753D5800}">
      <dsp:nvSpPr>
        <dsp:cNvPr id="0" name=""/>
        <dsp:cNvSpPr/>
      </dsp:nvSpPr>
      <dsp:spPr>
        <a:xfrm>
          <a:off x="2857388" y="3745"/>
          <a:ext cx="2171923" cy="1303153"/>
        </a:xfrm>
        <a:prstGeom prst="rect">
          <a:avLst/>
        </a:prstGeom>
        <a:solidFill>
          <a:schemeClr val="accent5">
            <a:hueOff val="-1655646"/>
            <a:satOff val="6635"/>
            <a:lumOff val="143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solidFill>
                <a:schemeClr val="bg1"/>
              </a:solidFill>
            </a:rPr>
            <a:t>Pedagogy</a:t>
          </a:r>
          <a:endParaRPr lang="en-US" sz="2500" kern="1200">
            <a:solidFill>
              <a:schemeClr val="bg1"/>
            </a:solidFill>
          </a:endParaRPr>
        </a:p>
      </dsp:txBody>
      <dsp:txXfrm>
        <a:off x="2857388" y="3745"/>
        <a:ext cx="2171923" cy="1303153"/>
      </dsp:txXfrm>
    </dsp:sp>
    <dsp:sp modelId="{BE1BF332-FD8C-4D11-9C68-822AB7516975}">
      <dsp:nvSpPr>
        <dsp:cNvPr id="0" name=""/>
        <dsp:cNvSpPr/>
      </dsp:nvSpPr>
      <dsp:spPr>
        <a:xfrm>
          <a:off x="5246503" y="3745"/>
          <a:ext cx="2171923" cy="1303153"/>
        </a:xfrm>
        <a:prstGeom prst="rect">
          <a:avLst/>
        </a:prstGeom>
        <a:solidFill>
          <a:schemeClr val="accent5">
            <a:hueOff val="-3311292"/>
            <a:satOff val="13270"/>
            <a:lumOff val="287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solidFill>
                <a:schemeClr val="bg1"/>
              </a:solidFill>
            </a:rPr>
            <a:t>Fiscal</a:t>
          </a:r>
          <a:endParaRPr lang="en-US" sz="2500" kern="1200">
            <a:solidFill>
              <a:schemeClr val="bg1"/>
            </a:solidFill>
          </a:endParaRPr>
        </a:p>
      </dsp:txBody>
      <dsp:txXfrm>
        <a:off x="5246503" y="3745"/>
        <a:ext cx="2171923" cy="1303153"/>
      </dsp:txXfrm>
    </dsp:sp>
    <dsp:sp modelId="{F7F4B52A-9450-4AF2-AA25-38965D1AB813}">
      <dsp:nvSpPr>
        <dsp:cNvPr id="0" name=""/>
        <dsp:cNvSpPr/>
      </dsp:nvSpPr>
      <dsp:spPr>
        <a:xfrm>
          <a:off x="468272" y="1524092"/>
          <a:ext cx="2171923" cy="1303153"/>
        </a:xfrm>
        <a:prstGeom prst="rect">
          <a:avLst/>
        </a:prstGeom>
        <a:solidFill>
          <a:schemeClr val="accent5">
            <a:hueOff val="-4966938"/>
            <a:satOff val="19906"/>
            <a:lumOff val="43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kern="1200">
              <a:solidFill>
                <a:schemeClr val="bg1"/>
              </a:solidFill>
            </a:rPr>
            <a:t>Equity for </a:t>
          </a:r>
          <a:r>
            <a:rPr lang="en-US" sz="2500" b="1" kern="1200">
              <a:solidFill>
                <a:schemeClr val="bg1"/>
              </a:solidFill>
              <a:latin typeface="Calibri"/>
            </a:rPr>
            <a:t>all Learners</a:t>
          </a:r>
          <a:endParaRPr lang="en-US" sz="2500" kern="1200">
            <a:solidFill>
              <a:schemeClr val="bg1"/>
            </a:solidFill>
          </a:endParaRPr>
        </a:p>
      </dsp:txBody>
      <dsp:txXfrm>
        <a:off x="468272" y="1524092"/>
        <a:ext cx="2171923" cy="1303153"/>
      </dsp:txXfrm>
    </dsp:sp>
    <dsp:sp modelId="{9FCC7573-BE10-454C-9E9C-622F42EBDDA0}">
      <dsp:nvSpPr>
        <dsp:cNvPr id="0" name=""/>
        <dsp:cNvSpPr/>
      </dsp:nvSpPr>
      <dsp:spPr>
        <a:xfrm>
          <a:off x="2857388" y="1524092"/>
          <a:ext cx="2171923" cy="1303153"/>
        </a:xfrm>
        <a:prstGeom prst="rect">
          <a:avLst/>
        </a:prstGeom>
        <a:solidFill>
          <a:schemeClr val="accent5">
            <a:hueOff val="-6622584"/>
            <a:satOff val="26541"/>
            <a:lumOff val="575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kern="1200">
              <a:solidFill>
                <a:schemeClr val="bg1"/>
              </a:solidFill>
              <a:latin typeface="Calibri"/>
            </a:rPr>
            <a:t>Collaborators and Partners</a:t>
          </a:r>
          <a:endParaRPr lang="en-US" sz="2500" b="1" kern="1200">
            <a:solidFill>
              <a:schemeClr val="bg1"/>
            </a:solidFill>
          </a:endParaRPr>
        </a:p>
      </dsp:txBody>
      <dsp:txXfrm>
        <a:off x="2857388" y="1524092"/>
        <a:ext cx="2171923" cy="1303153"/>
      </dsp:txXfrm>
    </dsp:sp>
    <dsp:sp modelId="{494AC70A-5804-44B5-A285-5E6551B0A3ED}">
      <dsp:nvSpPr>
        <dsp:cNvPr id="0" name=""/>
        <dsp:cNvSpPr/>
      </dsp:nvSpPr>
      <dsp:spPr>
        <a:xfrm>
          <a:off x="5246503" y="1524092"/>
          <a:ext cx="2171923" cy="1303153"/>
        </a:xfrm>
        <a:prstGeom prst="rect">
          <a:avLst/>
        </a:prstGeom>
        <a:solidFill>
          <a:schemeClr val="accent5">
            <a:hueOff val="-8278230"/>
            <a:satOff val="33176"/>
            <a:lumOff val="719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solidFill>
                <a:schemeClr val="bg1"/>
              </a:solidFill>
            </a:rPr>
            <a:t>School </a:t>
          </a:r>
          <a:r>
            <a:rPr lang="en-US" sz="2500" b="1" kern="1200">
              <a:solidFill>
                <a:schemeClr val="bg1"/>
              </a:solidFill>
              <a:latin typeface="Calibri"/>
            </a:rPr>
            <a:t>Policies</a:t>
          </a:r>
          <a:r>
            <a:rPr lang="en-US" sz="2500" b="1" kern="1200">
              <a:solidFill>
                <a:schemeClr val="bg1"/>
              </a:solidFill>
            </a:rPr>
            <a:t>, Rules</a:t>
          </a:r>
          <a:r>
            <a:rPr lang="en-US" sz="2500" b="1" kern="1200">
              <a:solidFill>
                <a:schemeClr val="bg1"/>
              </a:solidFill>
              <a:latin typeface="Calibri"/>
            </a:rPr>
            <a:t>,</a:t>
          </a:r>
          <a:r>
            <a:rPr lang="en-US" sz="2500" b="1" kern="1200">
              <a:solidFill>
                <a:schemeClr val="bg1"/>
              </a:solidFill>
            </a:rPr>
            <a:t> &amp; Guidelines</a:t>
          </a:r>
          <a:endParaRPr lang="en-US" sz="2500" kern="1200">
            <a:solidFill>
              <a:schemeClr val="bg1"/>
            </a:solidFill>
          </a:endParaRPr>
        </a:p>
      </dsp:txBody>
      <dsp:txXfrm>
        <a:off x="5246503" y="1524092"/>
        <a:ext cx="2171923" cy="1303153"/>
      </dsp:txXfrm>
    </dsp:sp>
    <dsp:sp modelId="{3584CEF2-0B2A-4318-A05B-A043CCF019DA}">
      <dsp:nvSpPr>
        <dsp:cNvPr id="0" name=""/>
        <dsp:cNvSpPr/>
      </dsp:nvSpPr>
      <dsp:spPr>
        <a:xfrm>
          <a:off x="2857388" y="3044438"/>
          <a:ext cx="2171923" cy="1303153"/>
        </a:xfrm>
        <a:prstGeom prst="rect">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solidFill>
                <a:schemeClr val="bg1"/>
              </a:solidFill>
            </a:rPr>
            <a:t>Commitment to Professional Development</a:t>
          </a:r>
          <a:endParaRPr lang="en-US" sz="2500" kern="1200">
            <a:solidFill>
              <a:schemeClr val="bg1"/>
            </a:solidFill>
          </a:endParaRPr>
        </a:p>
      </dsp:txBody>
      <dsp:txXfrm>
        <a:off x="2857388" y="3044438"/>
        <a:ext cx="2171923" cy="13031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93557-EFCF-4C3F-BDF5-4FD60B06C962}">
      <dsp:nvSpPr>
        <dsp:cNvPr id="0" name=""/>
        <dsp:cNvSpPr/>
      </dsp:nvSpPr>
      <dsp:spPr>
        <a:xfrm>
          <a:off x="570096" y="239"/>
          <a:ext cx="2346760" cy="1408056"/>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CA" sz="1500" kern="1200">
              <a:solidFill>
                <a:schemeClr val="tx1"/>
              </a:solidFill>
            </a:rPr>
            <a:t>Access to school </a:t>
          </a:r>
          <a:r>
            <a:rPr lang="en-CA" sz="1500" kern="1200" err="1">
              <a:solidFill>
                <a:schemeClr val="tx1"/>
              </a:solidFill>
            </a:rPr>
            <a:t>WiFi</a:t>
          </a:r>
          <a:r>
            <a:rPr lang="en-CA" sz="1500" kern="1200">
              <a:solidFill>
                <a:schemeClr val="tx1"/>
              </a:solidFill>
            </a:rPr>
            <a:t> is provided but does not include access to NBED resources such as user drives</a:t>
          </a:r>
          <a:r>
            <a:rPr lang="en-CA" sz="1500" kern="1200">
              <a:solidFill>
                <a:schemeClr val="tx1"/>
              </a:solidFill>
              <a:latin typeface="Calibri"/>
            </a:rPr>
            <a:t>.</a:t>
          </a:r>
          <a:endParaRPr lang="en-US" sz="1500" kern="1200">
            <a:solidFill>
              <a:schemeClr val="tx1"/>
            </a:solidFill>
          </a:endParaRPr>
        </a:p>
      </dsp:txBody>
      <dsp:txXfrm>
        <a:off x="570096" y="239"/>
        <a:ext cx="2346760" cy="1408056"/>
      </dsp:txXfrm>
    </dsp:sp>
    <dsp:sp modelId="{79FB26C5-08F6-4792-A0FC-C4BD3135F1A4}">
      <dsp:nvSpPr>
        <dsp:cNvPr id="0" name=""/>
        <dsp:cNvSpPr/>
      </dsp:nvSpPr>
      <dsp:spPr>
        <a:xfrm>
          <a:off x="3151533" y="239"/>
          <a:ext cx="2346760" cy="1408056"/>
        </a:xfrm>
        <a:prstGeom prst="rect">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CA" sz="1500" kern="1200">
              <a:solidFill>
                <a:schemeClr val="tx1"/>
              </a:solidFill>
            </a:rPr>
            <a:t>There may cases where older wireless devices fail to connect to the NBED-Internet as they are not WPA/WPA2 security compatible.</a:t>
          </a:r>
        </a:p>
      </dsp:txBody>
      <dsp:txXfrm>
        <a:off x="3151533" y="239"/>
        <a:ext cx="2346760" cy="1408056"/>
      </dsp:txXfrm>
    </dsp:sp>
    <dsp:sp modelId="{BC72B17B-59BF-4E89-8F32-6869E8E40906}">
      <dsp:nvSpPr>
        <dsp:cNvPr id="0" name=""/>
        <dsp:cNvSpPr/>
      </dsp:nvSpPr>
      <dsp:spPr>
        <a:xfrm>
          <a:off x="570096" y="1642971"/>
          <a:ext cx="2346760" cy="1408056"/>
        </a:xfrm>
        <a:prstGeom prst="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CA" sz="1500" kern="1200">
              <a:solidFill>
                <a:schemeClr val="tx1"/>
              </a:solidFill>
              <a:latin typeface="Calibri"/>
            </a:rPr>
            <a:t>Dated devices could have</a:t>
          </a:r>
          <a:r>
            <a:rPr lang="en-CA" sz="1500" kern="1200">
              <a:solidFill>
                <a:schemeClr val="tx1"/>
              </a:solidFill>
            </a:rPr>
            <a:t> limited functionality, which may hinder teaching and learning opportunities.</a:t>
          </a:r>
          <a:endParaRPr lang="en-US" sz="1500" kern="1200">
            <a:solidFill>
              <a:schemeClr val="tx1"/>
            </a:solidFill>
          </a:endParaRPr>
        </a:p>
      </dsp:txBody>
      <dsp:txXfrm>
        <a:off x="570096" y="1642971"/>
        <a:ext cx="2346760" cy="1408056"/>
      </dsp:txXfrm>
    </dsp:sp>
    <dsp:sp modelId="{D9688211-2D56-4C78-993C-72FBBBDABCC4}">
      <dsp:nvSpPr>
        <dsp:cNvPr id="0" name=""/>
        <dsp:cNvSpPr/>
      </dsp:nvSpPr>
      <dsp:spPr>
        <a:xfrm>
          <a:off x="3151533" y="1642971"/>
          <a:ext cx="2346760" cy="1408056"/>
        </a:xfrm>
        <a:prstGeom prst="rect">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CA" sz="1500" kern="1200">
              <a:solidFill>
                <a:schemeClr val="tx1"/>
              </a:solidFill>
            </a:rPr>
            <a:t>School District IT is not responsible for setup and maintenance of personal devices involved in BYOD programs.</a:t>
          </a:r>
          <a:endParaRPr lang="en-US" sz="1500" kern="1200">
            <a:solidFill>
              <a:schemeClr val="tx1"/>
            </a:solidFill>
            <a:latin typeface="Calibri"/>
          </a:endParaRPr>
        </a:p>
      </dsp:txBody>
      <dsp:txXfrm>
        <a:off x="3151533" y="1642971"/>
        <a:ext cx="2346760" cy="1408056"/>
      </dsp:txXfrm>
    </dsp:sp>
    <dsp:sp modelId="{764213F4-E74E-46B3-9EC1-564A7F29808A}">
      <dsp:nvSpPr>
        <dsp:cNvPr id="0" name=""/>
        <dsp:cNvSpPr/>
      </dsp:nvSpPr>
      <dsp:spPr>
        <a:xfrm>
          <a:off x="1860814" y="3285704"/>
          <a:ext cx="2346760" cy="1408056"/>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CA" sz="1500" kern="1200">
              <a:solidFill>
                <a:schemeClr val="tx1"/>
              </a:solidFill>
            </a:rPr>
            <a:t>BYOD doesn't necessarily mean faster speeds and increased access</a:t>
          </a:r>
          <a:r>
            <a:rPr lang="en-CA" sz="1500" kern="1200">
              <a:solidFill>
                <a:schemeClr val="tx1"/>
              </a:solidFill>
              <a:latin typeface="Calibri"/>
            </a:rPr>
            <a:t>, or better approaches to teaching and learning.</a:t>
          </a:r>
          <a:endParaRPr lang="en-US" sz="1500" kern="1200">
            <a:solidFill>
              <a:schemeClr val="tx1"/>
            </a:solidFill>
          </a:endParaRPr>
        </a:p>
      </dsp:txBody>
      <dsp:txXfrm>
        <a:off x="1860814" y="3285704"/>
        <a:ext cx="2346760" cy="1408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0DBB9-6B50-41C0-94FB-DC337624BD64}">
      <dsp:nvSpPr>
        <dsp:cNvPr id="0" name=""/>
        <dsp:cNvSpPr/>
      </dsp:nvSpPr>
      <dsp:spPr>
        <a:xfrm>
          <a:off x="0" y="0"/>
          <a:ext cx="4528743" cy="793161"/>
        </a:xfrm>
        <a:prstGeom prst="roundRect">
          <a:avLst>
            <a:gd name="adj" fmla="val 10000"/>
          </a:avLst>
        </a:prstGeom>
        <a:solidFill>
          <a:schemeClr val="accent4">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CA" sz="1500" kern="1200" dirty="0"/>
            <a:t>Discussion: Is this a school-wide shared vision?</a:t>
          </a:r>
          <a:r>
            <a:rPr lang="en-CA" sz="1500" b="0" i="0" u="none" strike="noStrike" kern="1200" cap="none" baseline="0" noProof="0" dirty="0">
              <a:solidFill>
                <a:srgbClr val="010000"/>
              </a:solidFill>
              <a:latin typeface="Calibri"/>
              <a:cs typeface="Calibri"/>
            </a:rPr>
            <a:t> </a:t>
          </a:r>
          <a:r>
            <a:rPr lang="en-CA" sz="1500" b="0" i="0" u="none" strike="noStrike" kern="1200" cap="none" baseline="0" noProof="0" dirty="0">
              <a:solidFill>
                <a:schemeClr val="bg1"/>
              </a:solidFill>
              <a:latin typeface="Calibri"/>
              <a:cs typeface="Calibri"/>
            </a:rPr>
            <a:t>If</a:t>
          </a:r>
          <a:r>
            <a:rPr lang="en-CA" sz="1500" kern="1200" dirty="0">
              <a:solidFill>
                <a:schemeClr val="bg1"/>
              </a:solidFill>
              <a:latin typeface="Calibri"/>
            </a:rPr>
            <a:t> yes</a:t>
          </a:r>
          <a:r>
            <a:rPr lang="en-CA" sz="1500" b="0" i="0" u="none" strike="noStrike" kern="1200" cap="none" baseline="0" noProof="0" dirty="0">
              <a:solidFill>
                <a:schemeClr val="bg1"/>
              </a:solidFill>
              <a:latin typeface="Calibri"/>
              <a:cs typeface="Calibri"/>
            </a:rPr>
            <a:t>, </a:t>
          </a:r>
          <a:endParaRPr lang="en-CA" sz="1500" kern="1200" dirty="0">
            <a:solidFill>
              <a:schemeClr val="bg1"/>
            </a:solidFill>
          </a:endParaRPr>
        </a:p>
      </dsp:txBody>
      <dsp:txXfrm>
        <a:off x="23231" y="23231"/>
        <a:ext cx="3580060" cy="746699"/>
      </dsp:txXfrm>
    </dsp:sp>
    <dsp:sp modelId="{558FB2EE-F976-4C80-9FFB-F4E8A3035AC8}">
      <dsp:nvSpPr>
        <dsp:cNvPr id="0" name=""/>
        <dsp:cNvSpPr/>
      </dsp:nvSpPr>
      <dsp:spPr>
        <a:xfrm>
          <a:off x="338185" y="903322"/>
          <a:ext cx="4528743" cy="793161"/>
        </a:xfrm>
        <a:prstGeom prst="roundRect">
          <a:avLst>
            <a:gd name="adj" fmla="val 10000"/>
          </a:avLst>
        </a:prstGeom>
        <a:solidFill>
          <a:schemeClr val="accent4">
            <a:alpha val="90000"/>
            <a:hueOff val="0"/>
            <a:satOff val="0"/>
            <a:lumOff val="0"/>
            <a:alphaOff val="-1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CA" sz="1500" kern="1200" dirty="0"/>
            <a:t>Establish a school BYOD Committee</a:t>
          </a:r>
        </a:p>
      </dsp:txBody>
      <dsp:txXfrm>
        <a:off x="361416" y="926553"/>
        <a:ext cx="3628541" cy="746699"/>
      </dsp:txXfrm>
    </dsp:sp>
    <dsp:sp modelId="{A04A23F7-978E-4AD7-8AB7-ABFA520B7ECA}">
      <dsp:nvSpPr>
        <dsp:cNvPr id="0" name=""/>
        <dsp:cNvSpPr/>
      </dsp:nvSpPr>
      <dsp:spPr>
        <a:xfrm>
          <a:off x="676370" y="1806645"/>
          <a:ext cx="4528743" cy="793161"/>
        </a:xfrm>
        <a:prstGeom prst="roundRect">
          <a:avLst>
            <a:gd name="adj" fmla="val 10000"/>
          </a:avLst>
        </a:prstGeom>
        <a:solidFill>
          <a:schemeClr val="accent4">
            <a:alpha val="90000"/>
            <a:hueOff val="0"/>
            <a:satOff val="0"/>
            <a:lumOff val="0"/>
            <a:alphaOff val="-2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CA" sz="1500" kern="1200" dirty="0"/>
            <a:t>Prepare </a:t>
          </a:r>
          <a:r>
            <a:rPr lang="en-CA" sz="1500" kern="1200" dirty="0">
              <a:latin typeface="Calibri"/>
            </a:rPr>
            <a:t>an ongoing</a:t>
          </a:r>
          <a:r>
            <a:rPr lang="en-CA" sz="1500" kern="1200" dirty="0"/>
            <a:t> </a:t>
          </a:r>
          <a:r>
            <a:rPr lang="en-CA" sz="1500" kern="1200" dirty="0">
              <a:latin typeface="Calibri"/>
            </a:rPr>
            <a:t>staff discussion document (See slides 6, 7, 8, 9)</a:t>
          </a:r>
          <a:endParaRPr lang="en-CA" sz="1500" kern="1200" dirty="0"/>
        </a:p>
      </dsp:txBody>
      <dsp:txXfrm>
        <a:off x="699601" y="1829876"/>
        <a:ext cx="3628541" cy="746699"/>
      </dsp:txXfrm>
    </dsp:sp>
    <dsp:sp modelId="{79872446-0719-413B-8257-20A655DBFC56}">
      <dsp:nvSpPr>
        <dsp:cNvPr id="0" name=""/>
        <dsp:cNvSpPr/>
      </dsp:nvSpPr>
      <dsp:spPr>
        <a:xfrm>
          <a:off x="1014556" y="2709968"/>
          <a:ext cx="4528743" cy="793161"/>
        </a:xfrm>
        <a:prstGeom prst="roundRect">
          <a:avLst>
            <a:gd name="adj" fmla="val 10000"/>
          </a:avLst>
        </a:prstGeom>
        <a:solidFill>
          <a:schemeClr val="accent4">
            <a:alpha val="90000"/>
            <a:hueOff val="0"/>
            <a:satOff val="0"/>
            <a:lumOff val="0"/>
            <a:alphaOff val="-3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u="none" kern="1200" dirty="0">
              <a:latin typeface="Calibri"/>
            </a:rPr>
            <a:t>Meet regularly throughout the year and document</a:t>
          </a:r>
          <a:r>
            <a:rPr lang="en-US" sz="1500" u="none" kern="1200" dirty="0"/>
            <a:t> the discussion for future considerations to guide better practice.</a:t>
          </a:r>
          <a:endParaRPr lang="en-CA" sz="1500" u="none" kern="1200" dirty="0"/>
        </a:p>
      </dsp:txBody>
      <dsp:txXfrm>
        <a:off x="1037787" y="2733199"/>
        <a:ext cx="3628541" cy="746699"/>
      </dsp:txXfrm>
    </dsp:sp>
    <dsp:sp modelId="{CA8A41A5-7875-4E3C-9C33-FCEECB2DC038}">
      <dsp:nvSpPr>
        <dsp:cNvPr id="0" name=""/>
        <dsp:cNvSpPr/>
      </dsp:nvSpPr>
      <dsp:spPr>
        <a:xfrm>
          <a:off x="1352741" y="3613291"/>
          <a:ext cx="4528743" cy="793161"/>
        </a:xfrm>
        <a:prstGeom prst="roundRect">
          <a:avLst>
            <a:gd name="adj" fmla="val 10000"/>
          </a:avLst>
        </a:prstGeom>
        <a:solidFill>
          <a:schemeClr val="accent4">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CA" sz="1500" kern="1200" dirty="0"/>
            <a:t>Seek School District &amp; Provincial </a:t>
          </a:r>
          <a:r>
            <a:rPr lang="en-CA" sz="1500" kern="1200" dirty="0">
              <a:latin typeface="Calibri"/>
            </a:rPr>
            <a:t>Support</a:t>
          </a:r>
          <a:endParaRPr lang="en-CA" sz="1500" kern="1200" dirty="0"/>
        </a:p>
      </dsp:txBody>
      <dsp:txXfrm>
        <a:off x="1375972" y="3636522"/>
        <a:ext cx="3628541" cy="746699"/>
      </dsp:txXfrm>
    </dsp:sp>
    <dsp:sp modelId="{C3FAE695-AD6B-4673-AFBA-DA5959B30D76}">
      <dsp:nvSpPr>
        <dsp:cNvPr id="0" name=""/>
        <dsp:cNvSpPr/>
      </dsp:nvSpPr>
      <dsp:spPr>
        <a:xfrm>
          <a:off x="4013188" y="579448"/>
          <a:ext cx="515555" cy="515555"/>
        </a:xfrm>
        <a:prstGeom prst="downArrow">
          <a:avLst>
            <a:gd name="adj1" fmla="val 55000"/>
            <a:gd name="adj2" fmla="val 45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en-US" sz="1000" kern="1200"/>
        </a:p>
        <a:p>
          <a:pPr marL="0" lvl="0" indent="0" algn="ctr" defTabSz="444500">
            <a:lnSpc>
              <a:spcPct val="90000"/>
            </a:lnSpc>
            <a:spcBef>
              <a:spcPct val="0"/>
            </a:spcBef>
            <a:spcAft>
              <a:spcPct val="35000"/>
            </a:spcAft>
            <a:buNone/>
          </a:pPr>
          <a:endParaRPr lang="en-US" sz="1000" kern="1200"/>
        </a:p>
      </dsp:txBody>
      <dsp:txXfrm>
        <a:off x="4129188" y="579448"/>
        <a:ext cx="283555" cy="387955"/>
      </dsp:txXfrm>
    </dsp:sp>
    <dsp:sp modelId="{5FD3349E-8EBF-41FF-AC83-97508CE5778E}">
      <dsp:nvSpPr>
        <dsp:cNvPr id="0" name=""/>
        <dsp:cNvSpPr/>
      </dsp:nvSpPr>
      <dsp:spPr>
        <a:xfrm>
          <a:off x="4351373" y="1482771"/>
          <a:ext cx="515555" cy="515555"/>
        </a:xfrm>
        <a:prstGeom prst="downArrow">
          <a:avLst>
            <a:gd name="adj1" fmla="val 55000"/>
            <a:gd name="adj2" fmla="val 45000"/>
          </a:avLst>
        </a:prstGeom>
        <a:solidFill>
          <a:schemeClr val="accent4">
            <a:alpha val="90000"/>
            <a:tint val="40000"/>
            <a:hueOff val="0"/>
            <a:satOff val="0"/>
            <a:lumOff val="0"/>
            <a:alphaOff val="-13333"/>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4467373" y="1482771"/>
        <a:ext cx="283555" cy="387955"/>
      </dsp:txXfrm>
    </dsp:sp>
    <dsp:sp modelId="{24813AF8-B20F-44E8-BA5A-14F9FD89CCEA}">
      <dsp:nvSpPr>
        <dsp:cNvPr id="0" name=""/>
        <dsp:cNvSpPr/>
      </dsp:nvSpPr>
      <dsp:spPr>
        <a:xfrm>
          <a:off x="4689559" y="2372874"/>
          <a:ext cx="515555" cy="515555"/>
        </a:xfrm>
        <a:prstGeom prst="downArrow">
          <a:avLst>
            <a:gd name="adj1" fmla="val 55000"/>
            <a:gd name="adj2" fmla="val 45000"/>
          </a:avLst>
        </a:prstGeom>
        <a:solidFill>
          <a:schemeClr val="accent4">
            <a:alpha val="90000"/>
            <a:tint val="40000"/>
            <a:hueOff val="0"/>
            <a:satOff val="0"/>
            <a:lumOff val="0"/>
            <a:alphaOff val="-26667"/>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en-US" sz="1000" kern="1200"/>
        </a:p>
        <a:p>
          <a:pPr marL="0" lvl="0" indent="0" algn="ctr" defTabSz="444500">
            <a:lnSpc>
              <a:spcPct val="90000"/>
            </a:lnSpc>
            <a:spcBef>
              <a:spcPct val="0"/>
            </a:spcBef>
            <a:spcAft>
              <a:spcPct val="35000"/>
            </a:spcAft>
            <a:buNone/>
          </a:pPr>
          <a:endParaRPr lang="en-US" sz="1000" kern="1200"/>
        </a:p>
      </dsp:txBody>
      <dsp:txXfrm>
        <a:off x="4805559" y="2372874"/>
        <a:ext cx="283555" cy="387955"/>
      </dsp:txXfrm>
    </dsp:sp>
    <dsp:sp modelId="{0DEF4723-7E0C-4820-99EC-D88ADF8006DB}">
      <dsp:nvSpPr>
        <dsp:cNvPr id="0" name=""/>
        <dsp:cNvSpPr/>
      </dsp:nvSpPr>
      <dsp:spPr>
        <a:xfrm>
          <a:off x="5027744" y="3285010"/>
          <a:ext cx="515555" cy="515555"/>
        </a:xfrm>
        <a:prstGeom prst="downArrow">
          <a:avLst>
            <a:gd name="adj1" fmla="val 55000"/>
            <a:gd name="adj2" fmla="val 45000"/>
          </a:avLst>
        </a:prstGeom>
        <a:solidFill>
          <a:schemeClr val="accent4">
            <a:alpha val="90000"/>
            <a:tint val="40000"/>
            <a:hueOff val="0"/>
            <a:satOff val="0"/>
            <a:lumOff val="0"/>
            <a:alphaOff val="-4000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5143744" y="3285010"/>
        <a:ext cx="283555" cy="3879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EC6D36-77AF-4377-B65D-A85C14A62670}">
      <dsp:nvSpPr>
        <dsp:cNvPr id="0" name=""/>
        <dsp:cNvSpPr/>
      </dsp:nvSpPr>
      <dsp:spPr>
        <a:xfrm>
          <a:off x="0" y="161534"/>
          <a:ext cx="4933893" cy="113076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i="1" kern="1200" dirty="0"/>
            <a:t>Districts need to help teachers learn new pedagogical practices on how to use strong frameworks to implementing mobile learning tools that are based on research around </a:t>
          </a:r>
          <a:r>
            <a:rPr lang="en-US" sz="1300" i="1" kern="1200" dirty="0">
              <a:latin typeface="Calibri"/>
            </a:rPr>
            <a:t>effective teaching</a:t>
          </a:r>
          <a:r>
            <a:rPr lang="en-US" sz="1300" i="1" kern="1200" dirty="0"/>
            <a:t> with technology (</a:t>
          </a:r>
          <a:r>
            <a:rPr lang="en-US" sz="1300" i="1" kern="1200" dirty="0" err="1"/>
            <a:t>Hylén</a:t>
          </a:r>
          <a:r>
            <a:rPr lang="en-US" sz="1300" i="1" kern="1200" dirty="0"/>
            <a:t>, 2012). </a:t>
          </a:r>
          <a:endParaRPr lang="en-US" sz="1300" kern="1200" dirty="0"/>
        </a:p>
      </dsp:txBody>
      <dsp:txXfrm>
        <a:off x="55200" y="216734"/>
        <a:ext cx="4823493" cy="1020368"/>
      </dsp:txXfrm>
    </dsp:sp>
    <dsp:sp modelId="{4AFC6C49-3E80-4871-B8B4-33E0EA755016}">
      <dsp:nvSpPr>
        <dsp:cNvPr id="0" name=""/>
        <dsp:cNvSpPr/>
      </dsp:nvSpPr>
      <dsp:spPr>
        <a:xfrm>
          <a:off x="0" y="1329743"/>
          <a:ext cx="4933893" cy="1130768"/>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i="1" kern="1200" dirty="0"/>
            <a:t>Pedagogy should include a formalized mobile learning framework that </a:t>
          </a:r>
          <a:r>
            <a:rPr lang="en-US" sz="1300" b="1" i="1" kern="1200" dirty="0">
              <a:latin typeface="Calibri"/>
            </a:rPr>
            <a:t>teachers can</a:t>
          </a:r>
          <a:r>
            <a:rPr lang="en-US" sz="1300" b="1" i="1" kern="1200" dirty="0"/>
            <a:t> use to plan for mobile integrated learning. </a:t>
          </a:r>
          <a:endParaRPr lang="en-US" sz="1300" kern="1200" dirty="0"/>
        </a:p>
      </dsp:txBody>
      <dsp:txXfrm>
        <a:off x="55200" y="1384943"/>
        <a:ext cx="4823493" cy="1020368"/>
      </dsp:txXfrm>
    </dsp:sp>
    <dsp:sp modelId="{CB4A8AAF-9960-45D5-A4A8-2D1D91BFEBFA}">
      <dsp:nvSpPr>
        <dsp:cNvPr id="0" name=""/>
        <dsp:cNvSpPr/>
      </dsp:nvSpPr>
      <dsp:spPr>
        <a:xfrm>
          <a:off x="0" y="2497951"/>
          <a:ext cx="4933893" cy="1130768"/>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i="1" kern="1200" dirty="0"/>
            <a:t>One example of a framework developed to address the instructional support need for mobile learning is M-COPE (Dennen &amp; Hao, 2014). M-COPE centers on scaffolding teachers to make effective pedagogical choices when using mobile tools</a:t>
          </a:r>
          <a:r>
            <a:rPr lang="en-US" sz="1300" b="1" i="1" kern="1200" dirty="0">
              <a:latin typeface="Calibri"/>
            </a:rPr>
            <a:t> (see next slide).</a:t>
          </a:r>
          <a:endParaRPr lang="en-US" sz="1300" kern="1200" dirty="0"/>
        </a:p>
      </dsp:txBody>
      <dsp:txXfrm>
        <a:off x="55200" y="2553151"/>
        <a:ext cx="4823493" cy="1020368"/>
      </dsp:txXfrm>
    </dsp:sp>
    <dsp:sp modelId="{06A0CDAF-B81B-45DA-8C38-B16D4F31AD4B}">
      <dsp:nvSpPr>
        <dsp:cNvPr id="0" name=""/>
        <dsp:cNvSpPr/>
      </dsp:nvSpPr>
      <dsp:spPr>
        <a:xfrm>
          <a:off x="0" y="3666159"/>
          <a:ext cx="4933893" cy="1130768"/>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i="1" kern="1200" dirty="0"/>
            <a:t>Beyond a framework, teachers need to stay up to date on the changing landscape of how technology tools and teaching work together. Thus, schools should consider innovative approaches to long-term professional development, rather than traditional “one-and-done” models. </a:t>
          </a:r>
          <a:endParaRPr lang="en-US" sz="1300" kern="1200" dirty="0"/>
        </a:p>
      </dsp:txBody>
      <dsp:txXfrm>
        <a:off x="55200" y="3721359"/>
        <a:ext cx="4823493" cy="10203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38E4B-CA6C-4EE3-8FD0-E15265F2065D}">
      <dsp:nvSpPr>
        <dsp:cNvPr id="0" name=""/>
        <dsp:cNvSpPr/>
      </dsp:nvSpPr>
      <dsp:spPr>
        <a:xfrm>
          <a:off x="0" y="3448"/>
          <a:ext cx="4885203" cy="7345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D3CAF7-FB2C-46E8-BB00-86E2947E2494}">
      <dsp:nvSpPr>
        <dsp:cNvPr id="0" name=""/>
        <dsp:cNvSpPr/>
      </dsp:nvSpPr>
      <dsp:spPr>
        <a:xfrm>
          <a:off x="222194" y="168717"/>
          <a:ext cx="403990" cy="4039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F441575-495F-4148-BF8F-476B57A83B35}">
      <dsp:nvSpPr>
        <dsp:cNvPr id="0" name=""/>
        <dsp:cNvSpPr/>
      </dsp:nvSpPr>
      <dsp:spPr>
        <a:xfrm>
          <a:off x="848380" y="3448"/>
          <a:ext cx="4036822" cy="734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38" tIns="77738" rIns="77738" bIns="77738"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rPr>
            <a:t>Mobile</a:t>
          </a:r>
          <a:endParaRPr lang="en-US" sz="1900" i="1" kern="1200"/>
        </a:p>
      </dsp:txBody>
      <dsp:txXfrm>
        <a:off x="848380" y="3448"/>
        <a:ext cx="4036822" cy="734528"/>
      </dsp:txXfrm>
    </dsp:sp>
    <dsp:sp modelId="{70EC3507-A044-4ACE-920E-814DFFD8EF38}">
      <dsp:nvSpPr>
        <dsp:cNvPr id="0" name=""/>
        <dsp:cNvSpPr/>
      </dsp:nvSpPr>
      <dsp:spPr>
        <a:xfrm>
          <a:off x="0" y="921609"/>
          <a:ext cx="4885203" cy="7345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9AFF21-7B61-4F44-9C5F-FFA823FC94E4}">
      <dsp:nvSpPr>
        <dsp:cNvPr id="0" name=""/>
        <dsp:cNvSpPr/>
      </dsp:nvSpPr>
      <dsp:spPr>
        <a:xfrm>
          <a:off x="222194" y="1086878"/>
          <a:ext cx="403990" cy="40399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147311F-2A32-4AC6-9271-BD4294DD7798}">
      <dsp:nvSpPr>
        <dsp:cNvPr id="0" name=""/>
        <dsp:cNvSpPr/>
      </dsp:nvSpPr>
      <dsp:spPr>
        <a:xfrm>
          <a:off x="848380" y="921609"/>
          <a:ext cx="4036822" cy="734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38" tIns="77738" rIns="77738" bIns="77738"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rPr>
            <a:t>Conditions</a:t>
          </a:r>
          <a:endParaRPr lang="en-US" sz="1900" kern="1200"/>
        </a:p>
      </dsp:txBody>
      <dsp:txXfrm>
        <a:off x="848380" y="921609"/>
        <a:ext cx="4036822" cy="734528"/>
      </dsp:txXfrm>
    </dsp:sp>
    <dsp:sp modelId="{95B1AA5F-1A22-4335-94B1-AEC033D6FC40}">
      <dsp:nvSpPr>
        <dsp:cNvPr id="0" name=""/>
        <dsp:cNvSpPr/>
      </dsp:nvSpPr>
      <dsp:spPr>
        <a:xfrm>
          <a:off x="0" y="1839770"/>
          <a:ext cx="4885203" cy="7345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2907E2-AEF9-42CE-B696-66ECB58B96D4}">
      <dsp:nvSpPr>
        <dsp:cNvPr id="0" name=""/>
        <dsp:cNvSpPr/>
      </dsp:nvSpPr>
      <dsp:spPr>
        <a:xfrm>
          <a:off x="222194" y="2005039"/>
          <a:ext cx="403990" cy="4039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4F996F-8240-4686-9AAC-35D1BB68533E}">
      <dsp:nvSpPr>
        <dsp:cNvPr id="0" name=""/>
        <dsp:cNvSpPr/>
      </dsp:nvSpPr>
      <dsp:spPr>
        <a:xfrm>
          <a:off x="848380" y="1839770"/>
          <a:ext cx="4036822" cy="734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38" tIns="77738" rIns="77738" bIns="77738"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rPr>
            <a:t>Outcomes</a:t>
          </a:r>
          <a:endParaRPr lang="en-US" sz="1900" kern="1200"/>
        </a:p>
      </dsp:txBody>
      <dsp:txXfrm>
        <a:off x="848380" y="1839770"/>
        <a:ext cx="4036822" cy="734528"/>
      </dsp:txXfrm>
    </dsp:sp>
    <dsp:sp modelId="{354804CA-97B5-4F14-A438-90CA0FF07EB7}">
      <dsp:nvSpPr>
        <dsp:cNvPr id="0" name=""/>
        <dsp:cNvSpPr/>
      </dsp:nvSpPr>
      <dsp:spPr>
        <a:xfrm>
          <a:off x="0" y="2757931"/>
          <a:ext cx="4885203" cy="7345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459A3F-8455-4355-BDB6-BE08B72DE5C7}">
      <dsp:nvSpPr>
        <dsp:cNvPr id="0" name=""/>
        <dsp:cNvSpPr/>
      </dsp:nvSpPr>
      <dsp:spPr>
        <a:xfrm>
          <a:off x="222194" y="2923200"/>
          <a:ext cx="403990" cy="4039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E73A91-2D50-4BD2-BB69-66D6C65EBFA4}">
      <dsp:nvSpPr>
        <dsp:cNvPr id="0" name=""/>
        <dsp:cNvSpPr/>
      </dsp:nvSpPr>
      <dsp:spPr>
        <a:xfrm>
          <a:off x="848380" y="2757931"/>
          <a:ext cx="4036822" cy="734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38" tIns="77738" rIns="77738" bIns="77738"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rPr>
            <a:t>Pedagogy</a:t>
          </a:r>
          <a:endParaRPr lang="en-US" sz="1900" kern="1200"/>
        </a:p>
      </dsp:txBody>
      <dsp:txXfrm>
        <a:off x="848380" y="2757931"/>
        <a:ext cx="4036822" cy="734528"/>
      </dsp:txXfrm>
    </dsp:sp>
    <dsp:sp modelId="{43CAF98D-74A6-40C0-AB8D-CBCE266034B0}">
      <dsp:nvSpPr>
        <dsp:cNvPr id="0" name=""/>
        <dsp:cNvSpPr/>
      </dsp:nvSpPr>
      <dsp:spPr>
        <a:xfrm>
          <a:off x="0" y="3676092"/>
          <a:ext cx="4885203" cy="7345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438EC0-53FC-49A1-8E39-5DEB9B0D5D23}">
      <dsp:nvSpPr>
        <dsp:cNvPr id="0" name=""/>
        <dsp:cNvSpPr/>
      </dsp:nvSpPr>
      <dsp:spPr>
        <a:xfrm>
          <a:off x="222194" y="3841361"/>
          <a:ext cx="403990" cy="4039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50F4CAA-9395-4463-8E54-D45D448F2B9E}">
      <dsp:nvSpPr>
        <dsp:cNvPr id="0" name=""/>
        <dsp:cNvSpPr/>
      </dsp:nvSpPr>
      <dsp:spPr>
        <a:xfrm>
          <a:off x="848380" y="3676092"/>
          <a:ext cx="4036822" cy="734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38" tIns="77738" rIns="77738" bIns="77738"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rPr>
            <a:t>Ethics</a:t>
          </a:r>
          <a:endParaRPr lang="en-US" sz="1900" kern="1200"/>
        </a:p>
      </dsp:txBody>
      <dsp:txXfrm>
        <a:off x="848380" y="3676092"/>
        <a:ext cx="4036822" cy="7345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268668-6DD2-4F4C-B0E1-C44D95457E11}">
      <dsp:nvSpPr>
        <dsp:cNvPr id="0" name=""/>
        <dsp:cNvSpPr/>
      </dsp:nvSpPr>
      <dsp:spPr>
        <a:xfrm>
          <a:off x="418" y="310501"/>
          <a:ext cx="1632458" cy="97947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rtl="0">
            <a:lnSpc>
              <a:spcPct val="90000"/>
            </a:lnSpc>
            <a:spcBef>
              <a:spcPct val="0"/>
            </a:spcBef>
            <a:spcAft>
              <a:spcPct val="35000"/>
            </a:spcAft>
            <a:buNone/>
          </a:pPr>
          <a:r>
            <a:rPr lang="en-US" sz="1200" kern="1200">
              <a:latin typeface="Calibri"/>
            </a:rPr>
            <a:t>Learner preparedness</a:t>
          </a:r>
          <a:endParaRPr lang="en-US" sz="1200" kern="1200"/>
        </a:p>
      </dsp:txBody>
      <dsp:txXfrm>
        <a:off x="418" y="310501"/>
        <a:ext cx="1632458" cy="979475"/>
      </dsp:txXfrm>
    </dsp:sp>
    <dsp:sp modelId="{80180623-CF2D-45A7-AB10-92E297FA6ACB}">
      <dsp:nvSpPr>
        <dsp:cNvPr id="0" name=""/>
        <dsp:cNvSpPr/>
      </dsp:nvSpPr>
      <dsp:spPr>
        <a:xfrm>
          <a:off x="1796122" y="310501"/>
          <a:ext cx="1632458" cy="97947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a:latin typeface="Calibri"/>
            </a:rPr>
            <a:t>Environmental suitability</a:t>
          </a:r>
          <a:endParaRPr lang="en-US" sz="1200" kern="1200" dirty="0">
            <a:latin typeface="Calibri"/>
          </a:endParaRPr>
        </a:p>
      </dsp:txBody>
      <dsp:txXfrm>
        <a:off x="1796122" y="310501"/>
        <a:ext cx="1632458" cy="979475"/>
      </dsp:txXfrm>
    </dsp:sp>
    <dsp:sp modelId="{856F4A34-4C29-4465-BFF1-595EC9F32F92}">
      <dsp:nvSpPr>
        <dsp:cNvPr id="0" name=""/>
        <dsp:cNvSpPr/>
      </dsp:nvSpPr>
      <dsp:spPr>
        <a:xfrm>
          <a:off x="418" y="1453222"/>
          <a:ext cx="1632458" cy="97947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libri"/>
            </a:rPr>
            <a:t>Time</a:t>
          </a:r>
          <a:endParaRPr lang="en-US" sz="1200" kern="1200"/>
        </a:p>
      </dsp:txBody>
      <dsp:txXfrm>
        <a:off x="418" y="1453222"/>
        <a:ext cx="1632458" cy="979475"/>
      </dsp:txXfrm>
    </dsp:sp>
    <dsp:sp modelId="{FE536D26-1A6C-44BD-8E13-548090F733AC}">
      <dsp:nvSpPr>
        <dsp:cNvPr id="0" name=""/>
        <dsp:cNvSpPr/>
      </dsp:nvSpPr>
      <dsp:spPr>
        <a:xfrm>
          <a:off x="1796122" y="1453222"/>
          <a:ext cx="1632458" cy="97947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latin typeface="Calibri"/>
            </a:rPr>
            <a:t>Disruption</a:t>
          </a:r>
          <a:endParaRPr lang="en-US" sz="1200" kern="1200"/>
        </a:p>
      </dsp:txBody>
      <dsp:txXfrm>
        <a:off x="1796122" y="1453222"/>
        <a:ext cx="1632458" cy="9794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57987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45150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874028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579875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1768477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357353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0B69AD6C-D8A1-4FD6-9D2D-B9969BF72C53}" type="datetimeFigureOut">
              <a:rPr lang="en-CA" smtClean="0"/>
              <a:t>2020-08-22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3938862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0B69AD6C-D8A1-4FD6-9D2D-B9969BF72C53}" type="datetimeFigureOut">
              <a:rPr lang="en-CA" smtClean="0"/>
              <a:t>2020-08-22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968569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B69AD6C-D8A1-4FD6-9D2D-B9969BF72C53}" type="datetimeFigureOut">
              <a:rPr lang="en-CA" smtClean="0"/>
              <a:t>2020-08-22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285974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9AD6C-D8A1-4FD6-9D2D-B9969BF72C53}" type="datetimeFigureOut">
              <a:rPr lang="en-CA" smtClean="0"/>
              <a:t>2020-08-22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689843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0B69AD6C-D8A1-4FD6-9D2D-B9969BF72C53}" type="datetimeFigureOut">
              <a:rPr lang="en-CA" smtClean="0"/>
              <a:t>2020-08-22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4112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17684777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0B69AD6C-D8A1-4FD6-9D2D-B9969BF72C53}" type="datetimeFigureOut">
              <a:rPr lang="en-CA" smtClean="0"/>
              <a:t>2020-08-22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045851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4515048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87402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69AD6C-D8A1-4FD6-9D2D-B9969BF72C53}" type="datetimeFigureOut">
              <a:rPr lang="en-CA" smtClean="0"/>
              <a:t>2020-08-22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35735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0B69AD6C-D8A1-4FD6-9D2D-B9969BF72C53}" type="datetimeFigureOut">
              <a:rPr lang="en-CA" smtClean="0"/>
              <a:t>2020-08-22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393886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0B69AD6C-D8A1-4FD6-9D2D-B9969BF72C53}" type="datetimeFigureOut">
              <a:rPr lang="en-CA" smtClean="0"/>
              <a:t>2020-08-22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96856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B69AD6C-D8A1-4FD6-9D2D-B9969BF72C53}" type="datetimeFigureOut">
              <a:rPr lang="en-CA" smtClean="0"/>
              <a:t>2020-08-22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28597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9AD6C-D8A1-4FD6-9D2D-B9969BF72C53}" type="datetimeFigureOut">
              <a:rPr lang="en-CA" smtClean="0"/>
              <a:t>2020-08-22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68984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69AD6C-D8A1-4FD6-9D2D-B9969BF72C53}" type="datetimeFigureOut">
              <a:rPr lang="en-CA" smtClean="0"/>
              <a:t>2020-08-22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41129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69AD6C-D8A1-4FD6-9D2D-B9969BF72C53}" type="datetimeFigureOut">
              <a:rPr lang="en-CA" smtClean="0"/>
              <a:t>2020-08-22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C0E26E-5388-423A-A9C4-E6DF1979B465}" type="slidenum">
              <a:rPr lang="en-CA" smtClean="0"/>
              <a:t>‹#›</a:t>
            </a:fld>
            <a:endParaRPr lang="en-CA"/>
          </a:p>
        </p:txBody>
      </p:sp>
    </p:spTree>
    <p:extLst>
      <p:ext uri="{BB962C8B-B14F-4D97-AF65-F5344CB8AC3E}">
        <p14:creationId xmlns:p14="http://schemas.microsoft.com/office/powerpoint/2010/main" val="20458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9AD6C-D8A1-4FD6-9D2D-B9969BF72C53}" type="datetimeFigureOut">
              <a:rPr lang="en-CA" smtClean="0"/>
              <a:t>2020-08-22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0E26E-5388-423A-A9C4-E6DF1979B465}" type="slidenum">
              <a:rPr lang="en-CA" smtClean="0"/>
              <a:t>‹#›</a:t>
            </a:fld>
            <a:endParaRPr lang="en-CA"/>
          </a:p>
        </p:txBody>
      </p:sp>
    </p:spTree>
    <p:extLst>
      <p:ext uri="{BB962C8B-B14F-4D97-AF65-F5344CB8AC3E}">
        <p14:creationId xmlns:p14="http://schemas.microsoft.com/office/powerpoint/2010/main" val="430055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B69AD6C-D8A1-4FD6-9D2D-B9969BF72C53}" type="datetimeFigureOut">
              <a:rPr lang="en-CA" smtClean="0"/>
              <a:t>2020-08-22</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C0E26E-5388-423A-A9C4-E6DF1979B465}" type="slidenum">
              <a:rPr lang="en-CA" smtClean="0"/>
              <a:t>‹#›</a:t>
            </a:fld>
            <a:endParaRPr lang="en-CA"/>
          </a:p>
        </p:txBody>
      </p:sp>
    </p:spTree>
    <p:extLst>
      <p:ext uri="{BB962C8B-B14F-4D97-AF65-F5344CB8AC3E}">
        <p14:creationId xmlns:p14="http://schemas.microsoft.com/office/powerpoint/2010/main" val="4300558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tiff"/><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22.svg"/><Relationship Id="rId7" Type="http://schemas.openxmlformats.org/officeDocument/2006/relationships/diagramQuickStyle" Target="../diagrams/quickStyle6.xml"/><Relationship Id="rId2" Type="http://schemas.openxmlformats.org/officeDocument/2006/relationships/image" Target="../media/image12.png"/><Relationship Id="rId1" Type="http://schemas.openxmlformats.org/officeDocument/2006/relationships/slideLayout" Target="../slideLayouts/slideLayout13.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hyperlink" Target="https://www-tandfonline-com.proxy.hil.unb.ca/doi/full/10.1080/1475939X.2014.943278" TargetMode="External"/><Relationship Id="rId9" Type="http://schemas.microsoft.com/office/2007/relationships/diagramDrawing" Target="../diagrams/drawing6.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tandfonline-com.proxy.hil.unb.ca/doi/full/10.1080/1475939X.2014.943278"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s://www-tandfonline-com.proxy.hil.unb.ca/doi/full/10.1080/1475939X.2014.943278"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hyperlink" Target="https://www-tandfonline-com.proxy.hil.unb.ca/doi/full/10.1080/1475939X.2014.943278"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hyperlink" Target="mailto:matt.mcguire@nbed.nb.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rsd.ca/documents/general/2012-09-05_byod%20guide%20revised_1.pdf" TargetMode="External"/><Relationship Id="rId7" Type="http://schemas.openxmlformats.org/officeDocument/2006/relationships/hyperlink" Target="https://cpb-us-e1.wpmucdn.com/share.nanjing-school.com/dist/b/620/files/2015/04/Gadgets-Go-to-School-Benefits-and-Risks-r49qs3.pdf" TargetMode="Externa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hyperlink" Target="https://www.huffingtonpost.ca/danielle-s-mclaughlin/schools-dont-need-cellphone-search-policies-they-already-have-the-charter_a_23275824/" TargetMode="External"/><Relationship Id="rId5" Type="http://schemas.openxmlformats.org/officeDocument/2006/relationships/hyperlink" Target="https://www.wired.com/insights/2013/09/the-future-of-education-byod-in-the-classroom/" TargetMode="External"/><Relationship Id="rId4" Type="http://schemas.openxmlformats.org/officeDocument/2006/relationships/hyperlink" Target="https://education.nsw.gov.au/policy-library/related-documents/BYOD_2013_Literature_Review.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tiff"/><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 name="Rectangle 104">
            <a:extLst>
              <a:ext uri="{FF2B5EF4-FFF2-40B4-BE49-F238E27FC236}">
                <a16:creationId xmlns:a16="http://schemas.microsoft.com/office/drawing/2014/main" id="{FD8F1113-2E3C-46E3-B54F-B7F421EEF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06">
            <a:extLst>
              <a:ext uri="{FF2B5EF4-FFF2-40B4-BE49-F238E27FC236}">
                <a16:creationId xmlns:a16="http://schemas.microsoft.com/office/drawing/2014/main" id="{465DDECC-A11E-434E-87B2-8997CD3832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108" name="Freeform 5">
              <a:extLst>
                <a:ext uri="{FF2B5EF4-FFF2-40B4-BE49-F238E27FC236}">
                  <a16:creationId xmlns:a16="http://schemas.microsoft.com/office/drawing/2014/main" id="{B54A4D14-513F-4121-92D3-5CCB468962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6">
              <a:extLst>
                <a:ext uri="{FF2B5EF4-FFF2-40B4-BE49-F238E27FC236}">
                  <a16:creationId xmlns:a16="http://schemas.microsoft.com/office/drawing/2014/main" id="{6C3411F1-AD17-499D-AFEF-2F300F6DF0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7">
              <a:extLst>
                <a:ext uri="{FF2B5EF4-FFF2-40B4-BE49-F238E27FC236}">
                  <a16:creationId xmlns:a16="http://schemas.microsoft.com/office/drawing/2014/main" id="{60BF2CBE-B1E9-4C42-89DC-C35E4E651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8">
              <a:extLst>
                <a:ext uri="{FF2B5EF4-FFF2-40B4-BE49-F238E27FC236}">
                  <a16:creationId xmlns:a16="http://schemas.microsoft.com/office/drawing/2014/main" id="{72C95A87-DCDB-41C4-B774-744B3ECBE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9">
              <a:extLst>
                <a:ext uri="{FF2B5EF4-FFF2-40B4-BE49-F238E27FC236}">
                  <a16:creationId xmlns:a16="http://schemas.microsoft.com/office/drawing/2014/main" id="{BCB97515-32FF-43A6-A51C-B140193ABB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10">
              <a:extLst>
                <a:ext uri="{FF2B5EF4-FFF2-40B4-BE49-F238E27FC236}">
                  <a16:creationId xmlns:a16="http://schemas.microsoft.com/office/drawing/2014/main" id="{9C6379D3-7045-4B76-9409-6D23D753D0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11">
              <a:extLst>
                <a:ext uri="{FF2B5EF4-FFF2-40B4-BE49-F238E27FC236}">
                  <a16:creationId xmlns:a16="http://schemas.microsoft.com/office/drawing/2014/main" id="{7C324CDD-B30F-47DD-8627-E2171D5E83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12">
              <a:extLst>
                <a:ext uri="{FF2B5EF4-FFF2-40B4-BE49-F238E27FC236}">
                  <a16:creationId xmlns:a16="http://schemas.microsoft.com/office/drawing/2014/main" id="{61B1C1DE-4201-4989-BE65-41ADC2472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13">
              <a:extLst>
                <a:ext uri="{FF2B5EF4-FFF2-40B4-BE49-F238E27FC236}">
                  <a16:creationId xmlns:a16="http://schemas.microsoft.com/office/drawing/2014/main" id="{0A9092BE-A36C-4833-8E71-2850F4AF7C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14">
              <a:extLst>
                <a:ext uri="{FF2B5EF4-FFF2-40B4-BE49-F238E27FC236}">
                  <a16:creationId xmlns:a16="http://schemas.microsoft.com/office/drawing/2014/main" id="{806398CC-D327-4E06-838C-31119BD56F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15">
              <a:extLst>
                <a:ext uri="{FF2B5EF4-FFF2-40B4-BE49-F238E27FC236}">
                  <a16:creationId xmlns:a16="http://schemas.microsoft.com/office/drawing/2014/main" id="{1E3F0C5B-76A9-4A8F-A1CB-35C0DE83A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Freeform 16">
              <a:extLst>
                <a:ext uri="{FF2B5EF4-FFF2-40B4-BE49-F238E27FC236}">
                  <a16:creationId xmlns:a16="http://schemas.microsoft.com/office/drawing/2014/main" id="{70A741CC-E736-448A-A94E-5C8BB9711D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Freeform 17">
              <a:extLst>
                <a:ext uri="{FF2B5EF4-FFF2-40B4-BE49-F238E27FC236}">
                  <a16:creationId xmlns:a16="http://schemas.microsoft.com/office/drawing/2014/main" id="{202722D1-549B-407E-BF75-2A1E8DB5BA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Freeform 18">
              <a:extLst>
                <a:ext uri="{FF2B5EF4-FFF2-40B4-BE49-F238E27FC236}">
                  <a16:creationId xmlns:a16="http://schemas.microsoft.com/office/drawing/2014/main" id="{5CA8D742-18BD-41B5-9C00-FCFFAED257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Freeform 19">
              <a:extLst>
                <a:ext uri="{FF2B5EF4-FFF2-40B4-BE49-F238E27FC236}">
                  <a16:creationId xmlns:a16="http://schemas.microsoft.com/office/drawing/2014/main" id="{8BF81081-4C33-488E-A37E-B95567D0BF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Freeform 20">
              <a:extLst>
                <a:ext uri="{FF2B5EF4-FFF2-40B4-BE49-F238E27FC236}">
                  <a16:creationId xmlns:a16="http://schemas.microsoft.com/office/drawing/2014/main" id="{462F0DE0-CEBA-420B-8032-FB60893B8E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Freeform 21">
              <a:extLst>
                <a:ext uri="{FF2B5EF4-FFF2-40B4-BE49-F238E27FC236}">
                  <a16:creationId xmlns:a16="http://schemas.microsoft.com/office/drawing/2014/main" id="{79C8D19E-E3D6-45A6-BCA2-5918A37D7A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Freeform 22">
              <a:extLst>
                <a:ext uri="{FF2B5EF4-FFF2-40B4-BE49-F238E27FC236}">
                  <a16:creationId xmlns:a16="http://schemas.microsoft.com/office/drawing/2014/main" id="{43280283-E04A-43CA-BFA1-F285486A2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Freeform 23">
              <a:extLst>
                <a:ext uri="{FF2B5EF4-FFF2-40B4-BE49-F238E27FC236}">
                  <a16:creationId xmlns:a16="http://schemas.microsoft.com/office/drawing/2014/main" id="{38328CB6-0FC5-4AEA-BC7E-489267CB6F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1320184" y="4801808"/>
            <a:ext cx="6535922" cy="943954"/>
          </a:xfrm>
        </p:spPr>
        <p:txBody>
          <a:bodyPr vert="horz" lIns="91440" tIns="45720" rIns="91440" bIns="45720" rtlCol="0" anchor="ctr">
            <a:noAutofit/>
          </a:bodyPr>
          <a:lstStyle/>
          <a:p>
            <a:pPr>
              <a:lnSpc>
                <a:spcPct val="90000"/>
              </a:lnSpc>
            </a:pPr>
            <a:r>
              <a:rPr lang="en-CA" sz="3500"/>
              <a:t>BYOD School Information Package</a:t>
            </a:r>
            <a:br>
              <a:rPr lang="en-CA" sz="3500" dirty="0"/>
            </a:br>
            <a:endParaRPr lang="en-CA" sz="3500">
              <a:cs typeface="Calibri"/>
            </a:endParaRPr>
          </a:p>
        </p:txBody>
      </p:sp>
      <p:sp>
        <p:nvSpPr>
          <p:cNvPr id="3" name="Subtitle 2"/>
          <p:cNvSpPr>
            <a:spLocks noGrp="1"/>
          </p:cNvSpPr>
          <p:nvPr>
            <p:ph type="subTitle" idx="1"/>
          </p:nvPr>
        </p:nvSpPr>
        <p:spPr>
          <a:xfrm>
            <a:off x="1535844" y="5328819"/>
            <a:ext cx="6061470" cy="522636"/>
          </a:xfrm>
        </p:spPr>
        <p:txBody>
          <a:bodyPr vert="horz" lIns="91440" tIns="45720" rIns="91440" bIns="45720" rtlCol="0" anchor="t">
            <a:normAutofit/>
          </a:bodyPr>
          <a:lstStyle/>
          <a:p>
            <a:r>
              <a:rPr lang="en-CA" sz="2100"/>
              <a:t>Anglophone West School District</a:t>
            </a:r>
            <a:endParaRPr lang="en-CA" sz="2100">
              <a:cs typeface="Calibri"/>
            </a:endParaRPr>
          </a:p>
        </p:txBody>
      </p:sp>
      <p:sp>
        <p:nvSpPr>
          <p:cNvPr id="129" name="Isosceles Triangle 39">
            <a:extLst>
              <a:ext uri="{FF2B5EF4-FFF2-40B4-BE49-F238E27FC236}">
                <a16:creationId xmlns:a16="http://schemas.microsoft.com/office/drawing/2014/main" id="{4F37E7FB-7372-47E3-914E-7CF7E94B1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19288" y="4386808"/>
            <a:ext cx="305424" cy="351063"/>
          </a:xfrm>
          <a:prstGeom prst="triangle">
            <a:avLst/>
          </a:prstGeom>
          <a:solidFill>
            <a:srgbClr val="CCB3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29">
            <a:extLst>
              <a:ext uri="{FF2B5EF4-FFF2-40B4-BE49-F238E27FC236}">
                <a16:creationId xmlns:a16="http://schemas.microsoft.com/office/drawing/2014/main" id="{16E168E2-3256-43A5-9298-9E5A6AE8F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9635" y="954593"/>
            <a:ext cx="4564729" cy="3432215"/>
          </a:xfrm>
          <a:prstGeom prst="rect">
            <a:avLst/>
          </a:prstGeom>
          <a:solidFill>
            <a:schemeClr val="bg1"/>
          </a:solidFill>
          <a:ln w="19050">
            <a:solidFill>
              <a:srgbClr val="CCB365"/>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74324"/>
          <a:stretch/>
        </p:blipFill>
        <p:spPr>
          <a:xfrm>
            <a:off x="3055983" y="1120792"/>
            <a:ext cx="3032033" cy="3099816"/>
          </a:xfrm>
          <a:prstGeom prst="rect">
            <a:avLst/>
          </a:prstGeom>
          <a:ln w="12700">
            <a:noFill/>
          </a:ln>
        </p:spPr>
      </p:pic>
      <p:sp>
        <p:nvSpPr>
          <p:cNvPr id="5" name="TextBox 4">
            <a:extLst>
              <a:ext uri="{FF2B5EF4-FFF2-40B4-BE49-F238E27FC236}">
                <a16:creationId xmlns:a16="http://schemas.microsoft.com/office/drawing/2014/main" id="{95DBB86F-DBA6-456F-AADC-C03E8F9F3C39}"/>
              </a:ext>
            </a:extLst>
          </p:cNvPr>
          <p:cNvSpPr txBox="1"/>
          <p:nvPr/>
        </p:nvSpPr>
        <p:spPr>
          <a:xfrm>
            <a:off x="66136" y="649281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2020-2021</a:t>
            </a:r>
          </a:p>
        </p:txBody>
      </p:sp>
    </p:spTree>
    <p:extLst>
      <p:ext uri="{BB962C8B-B14F-4D97-AF65-F5344CB8AC3E}">
        <p14:creationId xmlns:p14="http://schemas.microsoft.com/office/powerpoint/2010/main" val="1245134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fontScale="90000"/>
          </a:bodyPr>
          <a:lstStyle/>
          <a:p>
            <a:pPr>
              <a:lnSpc>
                <a:spcPct val="90000"/>
              </a:lnSpc>
            </a:pPr>
            <a:r>
              <a:rPr lang="en-CA" sz="3000" dirty="0">
                <a:ea typeface="+mj-lt"/>
                <a:cs typeface="+mj-lt"/>
              </a:rPr>
              <a:t>Where do we go from here and how can we determine best practices?</a:t>
            </a:r>
            <a:endParaRPr lang="en-US" sz="3000" dirty="0">
              <a:ea typeface="+mj-lt"/>
              <a:cs typeface="+mj-lt"/>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rgbClr val="415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8A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aphicFrame>
        <p:nvGraphicFramePr>
          <p:cNvPr id="5" name="Diagram 4">
            <a:extLst>
              <a:ext uri="{FF2B5EF4-FFF2-40B4-BE49-F238E27FC236}">
                <a16:creationId xmlns:a16="http://schemas.microsoft.com/office/drawing/2014/main" id="{2650D9D8-BB30-4EF6-B8EB-8FA2069F0379}"/>
              </a:ext>
            </a:extLst>
          </p:cNvPr>
          <p:cNvGraphicFramePr/>
          <p:nvPr>
            <p:extLst>
              <p:ext uri="{D42A27DB-BD31-4B8C-83A1-F6EECF244321}">
                <p14:modId xmlns:p14="http://schemas.microsoft.com/office/powerpoint/2010/main" val="3661456539"/>
              </p:ext>
            </p:extLst>
          </p:nvPr>
        </p:nvGraphicFramePr>
        <p:xfrm>
          <a:off x="708548" y="1983528"/>
          <a:ext cx="5881485" cy="4406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06565" y="3173316"/>
            <a:ext cx="1980256" cy="512728"/>
          </a:xfrm>
          <a:prstGeom prst="rect">
            <a:avLst/>
          </a:prstGeom>
        </p:spPr>
      </p:pic>
    </p:spTree>
    <p:extLst>
      <p:ext uri="{BB962C8B-B14F-4D97-AF65-F5344CB8AC3E}">
        <p14:creationId xmlns:p14="http://schemas.microsoft.com/office/powerpoint/2010/main" val="1277654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60045"/>
            <a:ext cx="4694659" cy="573405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10299"/>
          <a:stretch/>
        </p:blipFill>
        <p:spPr>
          <a:xfrm>
            <a:off x="-1" y="857250"/>
            <a:ext cx="9144001" cy="5734050"/>
          </a:xfrm>
          <a:prstGeom prst="rect">
            <a:avLst/>
          </a:prstGeom>
        </p:spPr>
      </p:pic>
      <p:sp>
        <p:nvSpPr>
          <p:cNvPr id="2" name="Title 1">
            <a:extLst>
              <a:ext uri="{FF2B5EF4-FFF2-40B4-BE49-F238E27FC236}">
                <a16:creationId xmlns:a16="http://schemas.microsoft.com/office/drawing/2014/main" id="{4B6CC8A9-912D-4AFF-9DBF-14B53075AC37}"/>
              </a:ext>
            </a:extLst>
          </p:cNvPr>
          <p:cNvSpPr>
            <a:spLocks noGrp="1"/>
          </p:cNvSpPr>
          <p:nvPr>
            <p:ph type="title"/>
          </p:nvPr>
        </p:nvSpPr>
        <p:spPr>
          <a:xfrm>
            <a:off x="4584955" y="480923"/>
            <a:ext cx="3988849" cy="1381125"/>
          </a:xfrm>
        </p:spPr>
        <p:txBody>
          <a:bodyPr>
            <a:normAutofit/>
          </a:bodyPr>
          <a:lstStyle/>
          <a:p>
            <a:pPr>
              <a:lnSpc>
                <a:spcPct val="90000"/>
              </a:lnSpc>
            </a:pPr>
            <a:r>
              <a:rPr lang="en-US">
                <a:solidFill>
                  <a:srgbClr val="000000"/>
                </a:solidFill>
                <a:cs typeface="Calibri"/>
              </a:rPr>
              <a:t>BYOD Beginnings</a:t>
            </a:r>
            <a:endParaRPr lang="en-US">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25" y="1468363"/>
            <a:ext cx="4180922" cy="4515805"/>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7" name="Graphic 6" descr="Customer Review">
            <a:extLst>
              <a:ext uri="{FF2B5EF4-FFF2-40B4-BE49-F238E27FC236}">
                <a16:creationId xmlns:a16="http://schemas.microsoft.com/office/drawing/2014/main" id="{788A8244-45B5-4815-AB0D-ED2D1F84DC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490" y="2079067"/>
            <a:ext cx="3026740" cy="3026740"/>
          </a:xfrm>
          <a:prstGeom prst="rect">
            <a:avLst/>
          </a:prstGeom>
        </p:spPr>
      </p:pic>
      <p:sp>
        <p:nvSpPr>
          <p:cNvPr id="3" name="Content Placeholder 2">
            <a:extLst>
              <a:ext uri="{FF2B5EF4-FFF2-40B4-BE49-F238E27FC236}">
                <a16:creationId xmlns:a16="http://schemas.microsoft.com/office/drawing/2014/main" id="{18F44CF3-FF99-4266-B50C-5261084FE647}"/>
              </a:ext>
            </a:extLst>
          </p:cNvPr>
          <p:cNvSpPr>
            <a:spLocks noGrp="1"/>
          </p:cNvSpPr>
          <p:nvPr>
            <p:ph idx="1"/>
          </p:nvPr>
        </p:nvSpPr>
        <p:spPr>
          <a:xfrm>
            <a:off x="4570579" y="2947260"/>
            <a:ext cx="4003614" cy="2927188"/>
          </a:xfrm>
        </p:spPr>
        <p:txBody>
          <a:bodyPr vert="horz" lIns="91440" tIns="45720" rIns="91440" bIns="45720" rtlCol="0" anchor="ctr">
            <a:noAutofit/>
          </a:bodyPr>
          <a:lstStyle/>
          <a:p>
            <a:pPr>
              <a:lnSpc>
                <a:spcPct val="90000"/>
              </a:lnSpc>
            </a:pPr>
            <a:r>
              <a:rPr lang="en-US" sz="1600" dirty="0">
                <a:solidFill>
                  <a:srgbClr val="000000"/>
                </a:solidFill>
                <a:ea typeface="+mn-lt"/>
                <a:cs typeface="+mn-lt"/>
              </a:rPr>
              <a:t>How can you...</a:t>
            </a:r>
          </a:p>
          <a:p>
            <a:pPr lvl="1">
              <a:lnSpc>
                <a:spcPct val="90000"/>
              </a:lnSpc>
            </a:pPr>
            <a:r>
              <a:rPr lang="en-US" sz="1600" i="1" dirty="0">
                <a:solidFill>
                  <a:srgbClr val="000000"/>
                </a:solidFill>
                <a:ea typeface="+mn-lt"/>
                <a:cs typeface="+mn-lt"/>
              </a:rPr>
              <a:t>Establish</a:t>
            </a:r>
            <a:r>
              <a:rPr lang="en-US" sz="1600" i="1" dirty="0">
                <a:solidFill>
                  <a:srgbClr val="000000"/>
                </a:solidFill>
                <a:cs typeface="Calibri"/>
              </a:rPr>
              <a:t> transparent and consistent expectations for process and procedures around device use? What do these look like? How will you know if they are effective?</a:t>
            </a:r>
            <a:endParaRPr lang="en-US" sz="1600" i="1" dirty="0">
              <a:solidFill>
                <a:srgbClr val="000000"/>
              </a:solidFill>
              <a:ea typeface="+mn-lt"/>
              <a:cs typeface="+mn-lt"/>
            </a:endParaRPr>
          </a:p>
          <a:p>
            <a:pPr lvl="1">
              <a:lnSpc>
                <a:spcPct val="90000"/>
              </a:lnSpc>
            </a:pPr>
            <a:r>
              <a:rPr lang="en-US" sz="1600" i="1" dirty="0">
                <a:solidFill>
                  <a:srgbClr val="000000"/>
                </a:solidFill>
                <a:cs typeface="Calibri"/>
              </a:rPr>
              <a:t>Encourage integration and collaboration amongst teachers and involve staff in the decision-making process around device protocol and best practice?</a:t>
            </a:r>
            <a:endParaRPr lang="en-US" sz="1600" dirty="0">
              <a:solidFill>
                <a:srgbClr val="000000"/>
              </a:solidFill>
              <a:ea typeface="+mn-lt"/>
              <a:cs typeface="+mn-lt"/>
            </a:endParaRPr>
          </a:p>
          <a:p>
            <a:pPr lvl="1">
              <a:lnSpc>
                <a:spcPct val="90000"/>
              </a:lnSpc>
            </a:pPr>
            <a:r>
              <a:rPr lang="en-US" sz="1600" i="1" dirty="0">
                <a:solidFill>
                  <a:srgbClr val="000000"/>
                </a:solidFill>
                <a:ea typeface="+mn-lt"/>
                <a:cs typeface="+mn-lt"/>
              </a:rPr>
              <a:t>How do you determine that a BYOD program is a collective vision of your staff and community? How have teachers who do not share in the vision been supported and given voice in the school community?</a:t>
            </a:r>
            <a:endParaRPr lang="en-US" sz="1600" dirty="0">
              <a:solidFill>
                <a:srgbClr val="000000"/>
              </a:solidFill>
              <a:ea typeface="+mn-lt"/>
              <a:cs typeface="+mn-lt"/>
            </a:endParaRPr>
          </a:p>
          <a:p>
            <a:pPr>
              <a:lnSpc>
                <a:spcPct val="90000"/>
              </a:lnSpc>
            </a:pPr>
            <a:endParaRPr lang="en-US" sz="1600" dirty="0">
              <a:solidFill>
                <a:srgbClr val="000000"/>
              </a:solidFill>
              <a:cs typeface="Calibri"/>
            </a:endParaRPr>
          </a:p>
        </p:txBody>
      </p:sp>
    </p:spTree>
    <p:extLst>
      <p:ext uri="{BB962C8B-B14F-4D97-AF65-F5344CB8AC3E}">
        <p14:creationId xmlns:p14="http://schemas.microsoft.com/office/powerpoint/2010/main" val="1449621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656" y="0"/>
            <a:ext cx="7824687"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206" y="0"/>
            <a:ext cx="7441587"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7C47A2-75D7-4A17-9CB6-0034DE1C258A}"/>
              </a:ext>
            </a:extLst>
          </p:cNvPr>
          <p:cNvSpPr>
            <a:spLocks noGrp="1"/>
          </p:cNvSpPr>
          <p:nvPr>
            <p:ph type="title"/>
          </p:nvPr>
        </p:nvSpPr>
        <p:spPr>
          <a:xfrm>
            <a:off x="1733360" y="365760"/>
            <a:ext cx="5677279" cy="1288238"/>
          </a:xfrm>
        </p:spPr>
        <p:txBody>
          <a:bodyPr anchor="ctr">
            <a:normAutofit/>
          </a:bodyPr>
          <a:lstStyle/>
          <a:p>
            <a:r>
              <a:rPr lang="en-US" dirty="0">
                <a:cs typeface="Calibri"/>
              </a:rPr>
              <a:t>BYOD Beginnings</a:t>
            </a:r>
            <a:endParaRPr lang="en-US" dirty="0"/>
          </a:p>
        </p:txBody>
      </p:sp>
      <p:sp>
        <p:nvSpPr>
          <p:cNvPr id="3" name="Content Placeholder 2">
            <a:extLst>
              <a:ext uri="{FF2B5EF4-FFF2-40B4-BE49-F238E27FC236}">
                <a16:creationId xmlns:a16="http://schemas.microsoft.com/office/drawing/2014/main" id="{0D666A5B-0082-487D-9E1E-E32C2493F9EE}"/>
              </a:ext>
            </a:extLst>
          </p:cNvPr>
          <p:cNvSpPr>
            <a:spLocks noGrp="1"/>
          </p:cNvSpPr>
          <p:nvPr>
            <p:ph idx="1"/>
          </p:nvPr>
        </p:nvSpPr>
        <p:spPr>
          <a:xfrm>
            <a:off x="1624176" y="1956816"/>
            <a:ext cx="5895648" cy="4024884"/>
          </a:xfrm>
        </p:spPr>
        <p:txBody>
          <a:bodyPr vert="horz" lIns="91440" tIns="45720" rIns="91440" bIns="45720" rtlCol="0" anchor="t">
            <a:normAutofit lnSpcReduction="10000"/>
          </a:bodyPr>
          <a:lstStyle/>
          <a:p>
            <a:pPr>
              <a:lnSpc>
                <a:spcPct val="90000"/>
              </a:lnSpc>
            </a:pPr>
            <a:r>
              <a:rPr lang="en-US" sz="1500" i="1" dirty="0">
                <a:ea typeface="+mn-lt"/>
                <a:cs typeface="+mn-lt"/>
              </a:rPr>
              <a:t>When developing responsible use policies around personal electronic devices, it is </a:t>
            </a:r>
            <a:r>
              <a:rPr lang="en-US" sz="1500" b="1" i="1" dirty="0">
                <a:ea typeface="+mn-lt"/>
                <a:cs typeface="+mn-lt"/>
              </a:rPr>
              <a:t>imperative that the stakeholders in the educational community are supportive and involved in the decision-making process</a:t>
            </a:r>
            <a:r>
              <a:rPr lang="en-US" sz="1500" i="1" dirty="0">
                <a:ea typeface="+mn-lt"/>
                <a:cs typeface="+mn-lt"/>
              </a:rPr>
              <a:t> (O’Donovan, 2009). </a:t>
            </a:r>
            <a:endParaRPr lang="en-US" sz="1500" dirty="0">
              <a:ea typeface="+mn-lt"/>
              <a:cs typeface="+mn-lt"/>
            </a:endParaRPr>
          </a:p>
          <a:p>
            <a:pPr>
              <a:lnSpc>
                <a:spcPct val="90000"/>
              </a:lnSpc>
            </a:pPr>
            <a:r>
              <a:rPr lang="en-US" sz="1500" i="1" dirty="0">
                <a:ea typeface="+mn-lt"/>
                <a:cs typeface="+mn-lt"/>
              </a:rPr>
              <a:t>These stakeholders may include teachers, students, parents, technicians, vendors, and administrators. Without opportunities for the people who are implementing the personal electronic devices and working in the program every day, the program is at risk for failure (Johnson &amp; Maddux, 2008). </a:t>
            </a:r>
            <a:endParaRPr lang="en-US" sz="1500" dirty="0">
              <a:ea typeface="+mn-lt"/>
              <a:cs typeface="+mn-lt"/>
            </a:endParaRPr>
          </a:p>
          <a:p>
            <a:pPr>
              <a:lnSpc>
                <a:spcPct val="90000"/>
              </a:lnSpc>
            </a:pPr>
            <a:r>
              <a:rPr lang="en-US" sz="1500" i="1" dirty="0">
                <a:ea typeface="+mn-lt"/>
                <a:cs typeface="+mn-lt"/>
              </a:rPr>
              <a:t>Consider developing a digital learning committee and strategic plan committee that includes stakeholders from within and outside of the school system in the decision-making and education around the BYOD program. The committee should work together to develop a comprehensive long-term learning plan to support the BYOD initiative. By including stakeholders from a wide variety of perspectives, it allows schools to address and make informed decisions about the numerous complexities that come with a BYOD program. </a:t>
            </a:r>
            <a:endParaRPr lang="en-US" sz="1500" dirty="0">
              <a:ea typeface="+mn-lt"/>
              <a:cs typeface="+mn-lt"/>
            </a:endParaRPr>
          </a:p>
          <a:p>
            <a:pPr>
              <a:lnSpc>
                <a:spcPct val="90000"/>
              </a:lnSpc>
            </a:pPr>
            <a:r>
              <a:rPr lang="en-US" sz="1500" i="1" dirty="0">
                <a:ea typeface="+mn-lt"/>
                <a:cs typeface="+mn-lt"/>
              </a:rPr>
              <a:t>Consider conducting a survey for teachers, parents, and students </a:t>
            </a:r>
          </a:p>
          <a:p>
            <a:pPr marL="0" indent="0">
              <a:lnSpc>
                <a:spcPct val="90000"/>
              </a:lnSpc>
              <a:buNone/>
            </a:pPr>
            <a:r>
              <a:rPr lang="en-US" sz="1500" i="1" dirty="0">
                <a:ea typeface="+mn-lt"/>
                <a:cs typeface="+mn-lt"/>
              </a:rPr>
              <a:t>        (see next slide).</a:t>
            </a:r>
          </a:p>
        </p:txBody>
      </p:sp>
    </p:spTree>
    <p:extLst>
      <p:ext uri="{BB962C8B-B14F-4D97-AF65-F5344CB8AC3E}">
        <p14:creationId xmlns:p14="http://schemas.microsoft.com/office/powerpoint/2010/main" val="310604876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6252D-90A5-4CF0-9947-F9399E307DD9}"/>
              </a:ext>
            </a:extLst>
          </p:cNvPr>
          <p:cNvSpPr>
            <a:spLocks noGrp="1"/>
          </p:cNvSpPr>
          <p:nvPr>
            <p:ph type="title"/>
          </p:nvPr>
        </p:nvSpPr>
        <p:spPr>
          <a:xfrm>
            <a:off x="628650" y="963877"/>
            <a:ext cx="2620771" cy="4930246"/>
          </a:xfrm>
        </p:spPr>
        <p:txBody>
          <a:bodyPr>
            <a:normAutofit/>
          </a:bodyPr>
          <a:lstStyle/>
          <a:p>
            <a:pPr algn="r"/>
            <a:r>
              <a:rPr lang="en-US" dirty="0">
                <a:solidFill>
                  <a:schemeClr val="accent1"/>
                </a:solidFill>
                <a:cs typeface="Calibri"/>
              </a:rPr>
              <a:t>Personal Electronic Device and BYOD </a:t>
            </a:r>
            <a:br>
              <a:rPr lang="en-US" dirty="0">
                <a:solidFill>
                  <a:schemeClr val="accent1"/>
                </a:solidFill>
                <a:cs typeface="Calibri"/>
              </a:rPr>
            </a:br>
            <a:r>
              <a:rPr lang="en-US" dirty="0">
                <a:solidFill>
                  <a:schemeClr val="accent1"/>
                </a:solidFill>
                <a:cs typeface="Calibri"/>
              </a:rPr>
              <a:t>Survey Questions</a:t>
            </a:r>
            <a:br>
              <a:rPr lang="en-US" dirty="0">
                <a:cs typeface="Calibri"/>
              </a:rPr>
            </a:br>
            <a:r>
              <a:rPr lang="en-US" dirty="0">
                <a:solidFill>
                  <a:schemeClr val="accent1"/>
                </a:solidFill>
                <a:cs typeface="Calibri"/>
              </a:rPr>
              <a:t>(Sample)</a:t>
            </a:r>
            <a:endParaRPr lang="en-US"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FEA0718-3DFB-4DA4-AB41-0C1A7BE4D152}"/>
              </a:ext>
            </a:extLst>
          </p:cNvPr>
          <p:cNvSpPr>
            <a:spLocks noGrp="1"/>
          </p:cNvSpPr>
          <p:nvPr>
            <p:ph idx="1"/>
          </p:nvPr>
        </p:nvSpPr>
        <p:spPr>
          <a:xfrm>
            <a:off x="3732023" y="963877"/>
            <a:ext cx="4783327" cy="5577227"/>
          </a:xfrm>
        </p:spPr>
        <p:txBody>
          <a:bodyPr vert="horz" lIns="91440" tIns="45720" rIns="91440" bIns="45720" rtlCol="0" anchor="ctr">
            <a:noAutofit/>
          </a:bodyPr>
          <a:lstStyle/>
          <a:p>
            <a:pPr marL="0" indent="0">
              <a:lnSpc>
                <a:spcPct val="90000"/>
              </a:lnSpc>
              <a:buNone/>
            </a:pPr>
            <a:r>
              <a:rPr lang="en-US" sz="1200" b="1" u="sng" dirty="0">
                <a:ea typeface="+mn-lt"/>
                <a:cs typeface="+mn-lt"/>
              </a:rPr>
              <a:t>Personal Electronic Device and BYOD Survey</a:t>
            </a:r>
            <a:endParaRPr lang="en-US" sz="1200" dirty="0">
              <a:ea typeface="+mn-lt"/>
              <a:cs typeface="+mn-lt"/>
            </a:endParaRPr>
          </a:p>
          <a:p>
            <a:pPr marL="0" indent="0">
              <a:lnSpc>
                <a:spcPct val="90000"/>
              </a:lnSpc>
              <a:buNone/>
            </a:pPr>
            <a:endParaRPr lang="en-US" sz="1200" b="1" u="sng" dirty="0">
              <a:ea typeface="+mn-lt"/>
              <a:cs typeface="+mn-lt"/>
            </a:endParaRPr>
          </a:p>
          <a:p>
            <a:pPr marL="0" indent="0">
              <a:lnSpc>
                <a:spcPct val="90000"/>
              </a:lnSpc>
              <a:buNone/>
            </a:pPr>
            <a:r>
              <a:rPr lang="en-US" sz="1200" dirty="0">
                <a:ea typeface="+mn-lt"/>
                <a:cs typeface="+mn-lt"/>
              </a:rPr>
              <a:t>To best serve your needs, please answer the following questions as accurately as possible:</a:t>
            </a:r>
          </a:p>
          <a:p>
            <a:pPr marL="0" indent="0">
              <a:lnSpc>
                <a:spcPct val="90000"/>
              </a:lnSpc>
              <a:buNone/>
            </a:pPr>
            <a:endParaRPr lang="en-US" sz="1200" dirty="0">
              <a:ea typeface="+mn-lt"/>
              <a:cs typeface="+mn-lt"/>
            </a:endParaRPr>
          </a:p>
          <a:p>
            <a:pPr marL="0" indent="0">
              <a:lnSpc>
                <a:spcPct val="90000"/>
              </a:lnSpc>
              <a:buNone/>
            </a:pPr>
            <a:r>
              <a:rPr lang="en-US" sz="1200" dirty="0">
                <a:ea typeface="+mn-lt"/>
                <a:cs typeface="+mn-lt"/>
              </a:rPr>
              <a:t>1. Do you currently own a personal electronic  device that can effectively access WIFI networks and operate Microsoft 365 applications?</a:t>
            </a:r>
          </a:p>
          <a:p>
            <a:pPr marL="0" indent="0">
              <a:lnSpc>
                <a:spcPct val="90000"/>
              </a:lnSpc>
              <a:buNone/>
            </a:pPr>
            <a:endParaRPr lang="en-US" sz="1200" dirty="0">
              <a:ea typeface="+mn-lt"/>
              <a:cs typeface="+mn-lt"/>
            </a:endParaRPr>
          </a:p>
          <a:p>
            <a:pPr marL="0" indent="0">
              <a:lnSpc>
                <a:spcPct val="90000"/>
              </a:lnSpc>
              <a:buNone/>
            </a:pPr>
            <a:r>
              <a:rPr lang="en-US" sz="1200" dirty="0">
                <a:ea typeface="+mn-lt"/>
                <a:cs typeface="+mn-lt"/>
              </a:rPr>
              <a:t>Circle one: YES NO</a:t>
            </a:r>
            <a:endParaRPr lang="en-US" sz="1200">
              <a:cs typeface="Calibri"/>
            </a:endParaRPr>
          </a:p>
          <a:p>
            <a:pPr>
              <a:lnSpc>
                <a:spcPct val="90000"/>
              </a:lnSpc>
            </a:pPr>
            <a:endParaRPr lang="en-US" sz="1200" dirty="0">
              <a:ea typeface="+mn-lt"/>
              <a:cs typeface="+mn-lt"/>
            </a:endParaRPr>
          </a:p>
          <a:p>
            <a:pPr marL="0" indent="0">
              <a:lnSpc>
                <a:spcPct val="90000"/>
              </a:lnSpc>
              <a:buNone/>
            </a:pPr>
            <a:r>
              <a:rPr lang="en-US" sz="1200" dirty="0">
                <a:ea typeface="+mn-lt"/>
                <a:cs typeface="+mn-lt"/>
              </a:rPr>
              <a:t>2. If you answered yes to question #1, would be willing and able to bring the device to school to use for learning purposes on a regular basis?</a:t>
            </a:r>
          </a:p>
          <a:p>
            <a:pPr marL="0" indent="0">
              <a:lnSpc>
                <a:spcPct val="90000"/>
              </a:lnSpc>
              <a:buNone/>
            </a:pPr>
            <a:endParaRPr lang="en-US" sz="1200" dirty="0">
              <a:ea typeface="+mn-lt"/>
              <a:cs typeface="+mn-lt"/>
            </a:endParaRPr>
          </a:p>
          <a:p>
            <a:pPr marL="0" indent="0">
              <a:lnSpc>
                <a:spcPct val="90000"/>
              </a:lnSpc>
              <a:buNone/>
            </a:pPr>
            <a:r>
              <a:rPr lang="en-US" sz="1200" dirty="0">
                <a:ea typeface="+mn-lt"/>
                <a:cs typeface="+mn-lt"/>
              </a:rPr>
              <a:t>Circle one: YES NO</a:t>
            </a:r>
            <a:endParaRPr lang="en-US" sz="1200">
              <a:cs typeface="Calibri"/>
            </a:endParaRPr>
          </a:p>
          <a:p>
            <a:pPr>
              <a:lnSpc>
                <a:spcPct val="90000"/>
              </a:lnSpc>
            </a:pPr>
            <a:endParaRPr lang="en-US" sz="1200" dirty="0">
              <a:ea typeface="+mn-lt"/>
              <a:cs typeface="+mn-lt"/>
            </a:endParaRPr>
          </a:p>
          <a:p>
            <a:pPr marL="0" indent="0">
              <a:lnSpc>
                <a:spcPct val="90000"/>
              </a:lnSpc>
              <a:buNone/>
            </a:pPr>
            <a:r>
              <a:rPr lang="en-US" sz="1200" dirty="0">
                <a:ea typeface="+mn-lt"/>
                <a:cs typeface="+mn-lt"/>
              </a:rPr>
              <a:t>3. If you answered YES to question #2, please list the type of device(s) you would be willing and able to bring to school to use for learning purposes:</a:t>
            </a:r>
          </a:p>
          <a:p>
            <a:pPr marL="0" indent="0">
              <a:lnSpc>
                <a:spcPct val="90000"/>
              </a:lnSpc>
              <a:buNone/>
            </a:pPr>
            <a:endParaRPr lang="en-US" sz="1200" dirty="0">
              <a:ea typeface="+mn-lt"/>
              <a:cs typeface="+mn-lt"/>
            </a:endParaRPr>
          </a:p>
          <a:p>
            <a:pPr marL="0" indent="0">
              <a:lnSpc>
                <a:spcPct val="90000"/>
              </a:lnSpc>
              <a:buNone/>
            </a:pPr>
            <a:r>
              <a:rPr lang="en-US" sz="1200" dirty="0">
                <a:ea typeface="+mn-lt"/>
                <a:cs typeface="+mn-lt"/>
              </a:rPr>
              <a:t>List all devices:_____________________________________________________</a:t>
            </a:r>
          </a:p>
          <a:p>
            <a:pPr marL="0" indent="0">
              <a:lnSpc>
                <a:spcPct val="90000"/>
              </a:lnSpc>
              <a:buNone/>
            </a:pPr>
            <a:endParaRPr lang="en-US" sz="1200" dirty="0">
              <a:ea typeface="+mn-lt"/>
              <a:cs typeface="+mn-lt"/>
            </a:endParaRPr>
          </a:p>
          <a:p>
            <a:pPr marL="0" indent="0">
              <a:lnSpc>
                <a:spcPct val="90000"/>
              </a:lnSpc>
              <a:buNone/>
            </a:pPr>
            <a:r>
              <a:rPr lang="en-US" sz="1200" dirty="0">
                <a:ea typeface="+mn-lt"/>
                <a:cs typeface="+mn-lt"/>
              </a:rPr>
              <a:t>4. List any questions, concerns, and/or ideas you have with regards to a school BYOD program below:</a:t>
            </a:r>
            <a:endParaRPr lang="en-US">
              <a:cs typeface="Calibri"/>
            </a:endParaRPr>
          </a:p>
          <a:p>
            <a:pPr marL="0" indent="0">
              <a:lnSpc>
                <a:spcPct val="90000"/>
              </a:lnSpc>
              <a:buNone/>
            </a:pPr>
            <a:r>
              <a:rPr lang="en-US" sz="1200" dirty="0">
                <a:ea typeface="+mn-lt"/>
                <a:cs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200" dirty="0">
              <a:cs typeface="Calibri"/>
            </a:endParaRPr>
          </a:p>
          <a:p>
            <a:pPr>
              <a:lnSpc>
                <a:spcPct val="90000"/>
              </a:lnSpc>
            </a:pPr>
            <a:endParaRPr lang="en-US" sz="1200" dirty="0">
              <a:cs typeface="Calibri"/>
            </a:endParaRPr>
          </a:p>
        </p:txBody>
      </p:sp>
    </p:spTree>
    <p:extLst>
      <p:ext uri="{BB962C8B-B14F-4D97-AF65-F5344CB8AC3E}">
        <p14:creationId xmlns:p14="http://schemas.microsoft.com/office/powerpoint/2010/main" val="1072830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F0D46-B010-42A4-B347-55B3736876B3}"/>
              </a:ext>
            </a:extLst>
          </p:cNvPr>
          <p:cNvSpPr>
            <a:spLocks noGrp="1"/>
          </p:cNvSpPr>
          <p:nvPr>
            <p:ph type="title"/>
          </p:nvPr>
        </p:nvSpPr>
        <p:spPr>
          <a:xfrm>
            <a:off x="3724072" y="456739"/>
            <a:ext cx="4939868" cy="1286160"/>
          </a:xfrm>
        </p:spPr>
        <p:txBody>
          <a:bodyPr vert="horz" lIns="91440" tIns="45720" rIns="91440" bIns="45720" rtlCol="0" anchor="b">
            <a:normAutofit/>
          </a:bodyPr>
          <a:lstStyle/>
          <a:p>
            <a:pPr algn="l">
              <a:lnSpc>
                <a:spcPct val="90000"/>
              </a:lnSpc>
            </a:pPr>
            <a:r>
              <a:rPr lang="en-US"/>
              <a:t>PLCs</a:t>
            </a:r>
          </a:p>
        </p:txBody>
      </p:sp>
      <p:sp>
        <p:nvSpPr>
          <p:cNvPr id="6" name="TextBox 5">
            <a:extLst>
              <a:ext uri="{FF2B5EF4-FFF2-40B4-BE49-F238E27FC236}">
                <a16:creationId xmlns:a16="http://schemas.microsoft.com/office/drawing/2014/main" id="{A21C076B-E9DF-486D-9384-169F63B045EF}"/>
              </a:ext>
            </a:extLst>
          </p:cNvPr>
          <p:cNvSpPr txBox="1"/>
          <p:nvPr/>
        </p:nvSpPr>
        <p:spPr>
          <a:xfrm>
            <a:off x="3724073" y="2438400"/>
            <a:ext cx="4939867" cy="3785419"/>
          </a:xfr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90000"/>
              </a:lnSpc>
              <a:spcBef>
                <a:spcPct val="20000"/>
              </a:spcBef>
            </a:pPr>
            <a:r>
              <a:rPr lang="en-US" i="1" dirty="0"/>
              <a:t>Schools should consider...</a:t>
            </a:r>
            <a:endParaRPr lang="en-US" dirty="0">
              <a:cs typeface="Calibri"/>
            </a:endParaRPr>
          </a:p>
          <a:p>
            <a:pPr indent="-228600">
              <a:lnSpc>
                <a:spcPct val="90000"/>
              </a:lnSpc>
              <a:spcBef>
                <a:spcPct val="20000"/>
              </a:spcBef>
              <a:buFont typeface="Arial" panose="020B0604020202020204" pitchFamily="34" charset="0"/>
              <a:buChar char="•"/>
            </a:pPr>
            <a:endParaRPr lang="en-US" dirty="0">
              <a:cs typeface="Calibri"/>
            </a:endParaRPr>
          </a:p>
          <a:p>
            <a:pPr indent="-228600">
              <a:lnSpc>
                <a:spcPct val="90000"/>
              </a:lnSpc>
              <a:spcBef>
                <a:spcPct val="20000"/>
              </a:spcBef>
              <a:buFont typeface="Arial" panose="020B0604020202020204" pitchFamily="34" charset="0"/>
              <a:buChar char="•"/>
            </a:pPr>
            <a:r>
              <a:rPr lang="en-US" i="1" dirty="0"/>
              <a:t>Developing a professional learning community where administrators and teachers are:</a:t>
            </a:r>
            <a:endParaRPr lang="en-US" dirty="0">
              <a:cs typeface="Calibri"/>
            </a:endParaRPr>
          </a:p>
          <a:p>
            <a:pPr marL="285750" indent="-228600">
              <a:lnSpc>
                <a:spcPct val="90000"/>
              </a:lnSpc>
              <a:spcBef>
                <a:spcPct val="20000"/>
              </a:spcBef>
              <a:buFont typeface="Arial" panose="020B0604020202020204" pitchFamily="34" charset="0"/>
              <a:buChar char="•"/>
            </a:pPr>
            <a:r>
              <a:rPr lang="en-US" i="1" dirty="0"/>
              <a:t>Meeting on a consistent basis</a:t>
            </a:r>
            <a:endParaRPr lang="en-US" dirty="0">
              <a:cs typeface="Calibri"/>
            </a:endParaRPr>
          </a:p>
          <a:p>
            <a:pPr marL="285750" indent="-228600">
              <a:lnSpc>
                <a:spcPct val="90000"/>
              </a:lnSpc>
              <a:spcBef>
                <a:spcPct val="20000"/>
              </a:spcBef>
              <a:buFont typeface="Arial" panose="020B0604020202020204" pitchFamily="34" charset="0"/>
              <a:buChar char="•"/>
            </a:pPr>
            <a:r>
              <a:rPr lang="en-US" i="1" dirty="0"/>
              <a:t>Assessing the use of personal electronic devices as effective teaching and learning tools</a:t>
            </a:r>
            <a:endParaRPr lang="en-US" dirty="0">
              <a:cs typeface="Calibri"/>
            </a:endParaRPr>
          </a:p>
          <a:p>
            <a:pPr marL="285750" indent="-228600">
              <a:lnSpc>
                <a:spcPct val="90000"/>
              </a:lnSpc>
              <a:spcBef>
                <a:spcPct val="20000"/>
              </a:spcBef>
              <a:buFont typeface="Arial" panose="020B0604020202020204" pitchFamily="34" charset="0"/>
              <a:buChar char="•"/>
            </a:pPr>
            <a:r>
              <a:rPr lang="en-US" i="1" dirty="0"/>
              <a:t>Reviewing current research</a:t>
            </a:r>
            <a:endParaRPr lang="en-US" dirty="0">
              <a:cs typeface="Calibri"/>
            </a:endParaRPr>
          </a:p>
          <a:p>
            <a:pPr marL="285750" indent="-228600">
              <a:lnSpc>
                <a:spcPct val="90000"/>
              </a:lnSpc>
              <a:spcBef>
                <a:spcPct val="20000"/>
              </a:spcBef>
              <a:buFont typeface="Arial" panose="020B0604020202020204" pitchFamily="34" charset="0"/>
              <a:buChar char="•"/>
            </a:pPr>
            <a:r>
              <a:rPr lang="en-US" i="1" dirty="0"/>
              <a:t>Identifying direction and support</a:t>
            </a:r>
            <a:endParaRPr lang="en-US" dirty="0">
              <a:cs typeface="Calibri"/>
            </a:endParaRPr>
          </a:p>
          <a:p>
            <a:pPr marL="285750" indent="-228600">
              <a:lnSpc>
                <a:spcPct val="90000"/>
              </a:lnSpc>
              <a:spcBef>
                <a:spcPct val="20000"/>
              </a:spcBef>
              <a:buFont typeface="Arial" panose="020B0604020202020204" pitchFamily="34" charset="0"/>
              <a:buChar char="•"/>
            </a:pPr>
            <a:r>
              <a:rPr lang="en-US" i="1" dirty="0"/>
              <a:t>Sharing ideas, collaborating, and co-planning</a:t>
            </a:r>
            <a:endParaRPr lang="en-US" dirty="0">
              <a:cs typeface="Calibri"/>
            </a:endParaRPr>
          </a:p>
          <a:p>
            <a:pPr marL="285750" indent="-228600">
              <a:lnSpc>
                <a:spcPct val="90000"/>
              </a:lnSpc>
              <a:spcBef>
                <a:spcPct val="20000"/>
              </a:spcBef>
              <a:buFont typeface="Arial" panose="020B0604020202020204" pitchFamily="34" charset="0"/>
              <a:buChar char="•"/>
            </a:pPr>
            <a:r>
              <a:rPr lang="en-US" i="1" dirty="0"/>
              <a:t>Determining best practices</a:t>
            </a:r>
            <a:endParaRPr lang="en-US" dirty="0">
              <a:cs typeface="Calibri"/>
            </a:endParaRPr>
          </a:p>
          <a:p>
            <a:pPr marL="285750" indent="-228600">
              <a:lnSpc>
                <a:spcPct val="90000"/>
              </a:lnSpc>
              <a:spcBef>
                <a:spcPct val="20000"/>
              </a:spcBef>
              <a:buFont typeface="Arial" panose="020B0604020202020204" pitchFamily="34" charset="0"/>
              <a:buChar char="•"/>
            </a:pPr>
            <a:r>
              <a:rPr lang="en-US" i="1" dirty="0"/>
              <a:t>Helping create a supportive community of learners </a:t>
            </a:r>
            <a:endParaRPr lang="en-US" dirty="0">
              <a:cs typeface="Calibri"/>
            </a:endParaRPr>
          </a:p>
          <a:p>
            <a:pPr>
              <a:lnSpc>
                <a:spcPct val="90000"/>
              </a:lnSpc>
              <a:spcBef>
                <a:spcPct val="20000"/>
              </a:spcBef>
            </a:pPr>
            <a:r>
              <a:rPr lang="en-US" i="1" dirty="0"/>
              <a:t>     (Keane &amp; Keane, 2017). </a:t>
            </a:r>
            <a:endParaRPr lang="en-US" dirty="0">
              <a:cs typeface="Calibri"/>
            </a:endParaRPr>
          </a:p>
          <a:p>
            <a:pPr marL="285750" indent="-228600">
              <a:lnSpc>
                <a:spcPct val="90000"/>
              </a:lnSpc>
              <a:spcBef>
                <a:spcPct val="20000"/>
              </a:spcBef>
              <a:buFont typeface="Arial" panose="020B0604020202020204" pitchFamily="34" charset="0"/>
              <a:buChar char="•"/>
            </a:pPr>
            <a:endParaRPr lang="en-US" dirty="0">
              <a:cs typeface="Calibri"/>
            </a:endParaRPr>
          </a:p>
          <a:p>
            <a:pPr indent="-228600">
              <a:lnSpc>
                <a:spcPct val="90000"/>
              </a:lnSpc>
              <a:buFont typeface="Arial" panose="020B0604020202020204" pitchFamily="34" charset="0"/>
              <a:buChar char="•"/>
            </a:pPr>
            <a:endParaRPr lang="en-US" dirty="0">
              <a:cs typeface="Calibri"/>
            </a:endParaRPr>
          </a:p>
        </p:txBody>
      </p:sp>
      <p:pic>
        <p:nvPicPr>
          <p:cNvPr id="4" name="Picture 4" descr="A close up of a device&#10;&#10;Description automatically generated">
            <a:extLst>
              <a:ext uri="{FF2B5EF4-FFF2-40B4-BE49-F238E27FC236}">
                <a16:creationId xmlns:a16="http://schemas.microsoft.com/office/drawing/2014/main" id="{CEF9491B-4868-43E9-AD05-39AD1A039CF9}"/>
              </a:ext>
            </a:extLst>
          </p:cNvPr>
          <p:cNvPicPr>
            <a:picLocks noGrp="1" noChangeAspect="1"/>
          </p:cNvPicPr>
          <p:nvPr>
            <p:ph idx="1"/>
          </p:nvPr>
        </p:nvPicPr>
        <p:blipFill rotWithShape="1">
          <a:blip r:embed="rId2"/>
          <a:srcRect l="23483" r="1413"/>
          <a:stretch/>
        </p:blipFill>
        <p:spPr>
          <a:xfrm>
            <a:off x="20" y="10"/>
            <a:ext cx="3476673" cy="6857990"/>
          </a:xfrm>
          <a:prstGeom prst="rect">
            <a:avLst/>
          </a:prstGeom>
          <a:effectLst/>
        </p:spPr>
      </p:pic>
      <p:cxnSp>
        <p:nvCxnSpPr>
          <p:cNvPr id="11" name="Straight Connector 1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BDBD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149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4864-3573-4897-A2A8-B4485C33E6FD}"/>
              </a:ext>
            </a:extLst>
          </p:cNvPr>
          <p:cNvSpPr>
            <a:spLocks noGrp="1"/>
          </p:cNvSpPr>
          <p:nvPr>
            <p:ph type="title"/>
          </p:nvPr>
        </p:nvSpPr>
        <p:spPr>
          <a:xfrm>
            <a:off x="3724072" y="629268"/>
            <a:ext cx="4939868" cy="1286160"/>
          </a:xfrm>
        </p:spPr>
        <p:txBody>
          <a:bodyPr anchor="b">
            <a:normAutofit/>
          </a:bodyPr>
          <a:lstStyle/>
          <a:p>
            <a:r>
              <a:rPr lang="en-US" dirty="0">
                <a:ea typeface="+mj-lt"/>
                <a:cs typeface="+mj-lt"/>
              </a:rPr>
              <a:t>The Need for PL</a:t>
            </a:r>
          </a:p>
        </p:txBody>
      </p:sp>
      <p:sp>
        <p:nvSpPr>
          <p:cNvPr id="3" name="Content Placeholder 2">
            <a:extLst>
              <a:ext uri="{FF2B5EF4-FFF2-40B4-BE49-F238E27FC236}">
                <a16:creationId xmlns:a16="http://schemas.microsoft.com/office/drawing/2014/main" id="{1A474F31-7FC6-407A-987D-FF32475914E9}"/>
              </a:ext>
            </a:extLst>
          </p:cNvPr>
          <p:cNvSpPr>
            <a:spLocks noGrp="1"/>
          </p:cNvSpPr>
          <p:nvPr>
            <p:ph idx="1"/>
          </p:nvPr>
        </p:nvSpPr>
        <p:spPr>
          <a:xfrm>
            <a:off x="3724073" y="2438400"/>
            <a:ext cx="4939867" cy="3785419"/>
          </a:xfrm>
        </p:spPr>
        <p:txBody>
          <a:bodyPr vert="horz" lIns="91440" tIns="45720" rIns="91440" bIns="45720" rtlCol="0" anchor="t">
            <a:noAutofit/>
          </a:bodyPr>
          <a:lstStyle/>
          <a:p>
            <a:pPr>
              <a:lnSpc>
                <a:spcPct val="90000"/>
              </a:lnSpc>
            </a:pPr>
            <a:r>
              <a:rPr lang="en-US" sz="1600" i="1" dirty="0">
                <a:cs typeface="Calibri"/>
              </a:rPr>
              <a:t>Many teachers might be unsure how to leverage mobile devices for learning. They may need assistance in not only learning how to use the tools, but </a:t>
            </a:r>
            <a:r>
              <a:rPr lang="en-US" sz="1600" b="1" i="1" dirty="0">
                <a:cs typeface="Calibri"/>
              </a:rPr>
              <a:t>how to implement effective pedagogical approaches with the devices</a:t>
            </a:r>
            <a:r>
              <a:rPr lang="en-US" sz="1600" i="1" dirty="0">
                <a:cs typeface="Calibri"/>
              </a:rPr>
              <a:t> </a:t>
            </a:r>
            <a:endParaRPr lang="en-US" sz="1600" dirty="0">
              <a:cs typeface="Calibri"/>
            </a:endParaRPr>
          </a:p>
          <a:p>
            <a:pPr marL="0" indent="0">
              <a:lnSpc>
                <a:spcPct val="90000"/>
              </a:lnSpc>
              <a:buNone/>
            </a:pPr>
            <a:r>
              <a:rPr lang="en-US" sz="1600" i="1" dirty="0">
                <a:cs typeface="Calibri"/>
              </a:rPr>
              <a:t>(Ally, </a:t>
            </a:r>
            <a:r>
              <a:rPr lang="en-US" sz="1600" i="1" dirty="0" err="1">
                <a:cs typeface="Calibri"/>
              </a:rPr>
              <a:t>Grimus</a:t>
            </a:r>
            <a:r>
              <a:rPr lang="en-US" sz="1600" i="1" dirty="0">
                <a:cs typeface="Calibri"/>
              </a:rPr>
              <a:t>, &amp; Ebner, 2014; </a:t>
            </a:r>
            <a:r>
              <a:rPr lang="en-US" sz="1600" i="1" dirty="0" err="1">
                <a:cs typeface="Calibri"/>
              </a:rPr>
              <a:t>Hylén</a:t>
            </a:r>
            <a:r>
              <a:rPr lang="en-US" sz="1600" i="1" dirty="0">
                <a:cs typeface="Calibri"/>
              </a:rPr>
              <a:t>, 2012; Traxler, 2010). </a:t>
            </a:r>
            <a:endParaRPr lang="en-US" sz="1600">
              <a:ea typeface="+mn-lt"/>
              <a:cs typeface="+mn-lt"/>
            </a:endParaRPr>
          </a:p>
          <a:p>
            <a:pPr marL="0" indent="0">
              <a:lnSpc>
                <a:spcPct val="90000"/>
              </a:lnSpc>
              <a:buNone/>
            </a:pPr>
            <a:endParaRPr lang="en-US" sz="1600" i="1" dirty="0">
              <a:ea typeface="+mn-lt"/>
              <a:cs typeface="+mn-lt"/>
            </a:endParaRPr>
          </a:p>
          <a:p>
            <a:pPr>
              <a:lnSpc>
                <a:spcPct val="90000"/>
              </a:lnSpc>
            </a:pPr>
            <a:r>
              <a:rPr lang="en-US" sz="1600" i="1" dirty="0">
                <a:cs typeface="Calibri"/>
              </a:rPr>
              <a:t>Both </a:t>
            </a:r>
            <a:r>
              <a:rPr lang="en-US" sz="1600" b="1" i="1" dirty="0">
                <a:cs typeface="Calibri"/>
              </a:rPr>
              <a:t>lack of skill for troubleshooting technical problems as well as lack of know-how to properly integrate technology tools with curriculum</a:t>
            </a:r>
            <a:r>
              <a:rPr lang="en-US" sz="1600" i="1" dirty="0">
                <a:cs typeface="Calibri"/>
              </a:rPr>
              <a:t> are two big impediments for teachers in being effective with BYOD programs</a:t>
            </a:r>
            <a:endParaRPr lang="en-US" sz="1600" dirty="0">
              <a:cs typeface="Calibri"/>
            </a:endParaRPr>
          </a:p>
          <a:p>
            <a:pPr marL="0" indent="0">
              <a:lnSpc>
                <a:spcPct val="90000"/>
              </a:lnSpc>
              <a:buNone/>
            </a:pPr>
            <a:r>
              <a:rPr lang="en-US" sz="1600" i="1" dirty="0">
                <a:cs typeface="Calibri"/>
              </a:rPr>
              <a:t>(Learning and Technology Policy Framework, 2013). </a:t>
            </a:r>
            <a:endParaRPr lang="en-US" sz="1600" dirty="0">
              <a:ea typeface="+mn-lt"/>
              <a:cs typeface="+mn-lt"/>
            </a:endParaRPr>
          </a:p>
          <a:p>
            <a:pPr>
              <a:lnSpc>
                <a:spcPct val="90000"/>
              </a:lnSpc>
            </a:pPr>
            <a:endParaRPr lang="en-US" sz="1600" i="1" dirty="0">
              <a:cs typeface="Calibri"/>
            </a:endParaRPr>
          </a:p>
          <a:p>
            <a:pPr>
              <a:lnSpc>
                <a:spcPct val="90000"/>
              </a:lnSpc>
            </a:pPr>
            <a:r>
              <a:rPr lang="en-US" sz="1600" b="1" i="1" dirty="0">
                <a:cs typeface="Calibri"/>
              </a:rPr>
              <a:t>Professional development for teachers must be a priority in order for mobile learning to succeed </a:t>
            </a:r>
            <a:endParaRPr lang="en-US" sz="1600" dirty="0">
              <a:cs typeface="Calibri"/>
            </a:endParaRPr>
          </a:p>
          <a:p>
            <a:pPr marL="0" indent="0">
              <a:lnSpc>
                <a:spcPct val="90000"/>
              </a:lnSpc>
              <a:buNone/>
            </a:pPr>
            <a:r>
              <a:rPr lang="en-US" sz="1600" i="1" dirty="0">
                <a:cs typeface="Calibri"/>
              </a:rPr>
              <a:t>(Kukulska-Hulme, et. al., 2011).</a:t>
            </a:r>
            <a:endParaRPr lang="en-US" sz="1600" dirty="0">
              <a:ea typeface="+mn-lt"/>
              <a:cs typeface="+mn-lt"/>
            </a:endParaRPr>
          </a:p>
          <a:p>
            <a:pPr>
              <a:lnSpc>
                <a:spcPct val="90000"/>
              </a:lnSpc>
            </a:pPr>
            <a:endParaRPr lang="en-US" sz="1600" dirty="0">
              <a:cs typeface="Calibri"/>
            </a:endParaRPr>
          </a:p>
        </p:txBody>
      </p:sp>
      <p:pic>
        <p:nvPicPr>
          <p:cNvPr id="5" name="Picture 4">
            <a:extLst>
              <a:ext uri="{FF2B5EF4-FFF2-40B4-BE49-F238E27FC236}">
                <a16:creationId xmlns:a16="http://schemas.microsoft.com/office/drawing/2014/main" id="{069C1980-375C-4A3F-9A4C-D4FD3EB29271}"/>
              </a:ext>
            </a:extLst>
          </p:cNvPr>
          <p:cNvPicPr>
            <a:picLocks noChangeAspect="1"/>
          </p:cNvPicPr>
          <p:nvPr/>
        </p:nvPicPr>
        <p:blipFill rotWithShape="1">
          <a:blip r:embed="rId2"/>
          <a:srcRect l="55568" r="13243" b="3"/>
          <a:stretch/>
        </p:blipFill>
        <p:spPr>
          <a:xfrm>
            <a:off x="20" y="10"/>
            <a:ext cx="3476673"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5F0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8194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2091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6407E5-FF6A-4119-815D-0EA38085195D}"/>
              </a:ext>
            </a:extLst>
          </p:cNvPr>
          <p:cNvSpPr>
            <a:spLocks noGrp="1"/>
          </p:cNvSpPr>
          <p:nvPr>
            <p:ph type="title"/>
          </p:nvPr>
        </p:nvSpPr>
        <p:spPr>
          <a:xfrm>
            <a:off x="575467" y="1780661"/>
            <a:ext cx="2686555" cy="3196856"/>
          </a:xfrm>
        </p:spPr>
        <p:txBody>
          <a:bodyPr anchor="t">
            <a:normAutofit/>
          </a:bodyPr>
          <a:lstStyle/>
          <a:p>
            <a:r>
              <a:rPr lang="en-US" sz="4200">
                <a:solidFill>
                  <a:schemeClr val="bg1"/>
                </a:solidFill>
                <a:cs typeface="Calibri"/>
              </a:rPr>
              <a:t>BYOD Framework</a:t>
            </a:r>
          </a:p>
        </p:txBody>
      </p:sp>
      <p:grpSp>
        <p:nvGrpSpPr>
          <p:cNvPr id="81" name="Group 80">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5467" y="681628"/>
            <a:ext cx="846288" cy="847206"/>
            <a:chOff x="668003" y="1684057"/>
            <a:chExt cx="1128382" cy="847206"/>
          </a:xfrm>
        </p:grpSpPr>
        <p:sp>
          <p:nvSpPr>
            <p:cNvPr id="82"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83"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36" name="Content Placeholder 126">
            <a:extLst>
              <a:ext uri="{FF2B5EF4-FFF2-40B4-BE49-F238E27FC236}">
                <a16:creationId xmlns:a16="http://schemas.microsoft.com/office/drawing/2014/main" id="{2FAAE82C-2391-4F4D-BECC-BF6161B5B271}"/>
              </a:ext>
            </a:extLst>
          </p:cNvPr>
          <p:cNvGraphicFramePr>
            <a:graphicFrameLocks noGrp="1"/>
          </p:cNvGraphicFramePr>
          <p:nvPr>
            <p:ph idx="1"/>
            <p:extLst>
              <p:ext uri="{D42A27DB-BD31-4B8C-83A1-F6EECF244321}">
                <p14:modId xmlns:p14="http://schemas.microsoft.com/office/powerpoint/2010/main" val="4121994319"/>
              </p:ext>
            </p:extLst>
          </p:nvPr>
        </p:nvGraphicFramePr>
        <p:xfrm>
          <a:off x="3837489" y="933454"/>
          <a:ext cx="4933893" cy="4958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5558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1210444"/>
            <a:ext cx="3285757" cy="4419078"/>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342900">
              <a:defRPr/>
            </a:pPr>
            <a:endParaRPr lang="en-US" sz="1400">
              <a:solidFill>
                <a:prstClr val="white"/>
              </a:solidFill>
              <a:latin typeface="Calibri" panose="020F0502020204030204"/>
            </a:endParaRPr>
          </a:p>
        </p:txBody>
      </p:sp>
      <p:sp>
        <p:nvSpPr>
          <p:cNvPr id="2" name="Title 1">
            <a:extLst>
              <a:ext uri="{FF2B5EF4-FFF2-40B4-BE49-F238E27FC236}">
                <a16:creationId xmlns:a16="http://schemas.microsoft.com/office/drawing/2014/main" id="{72E3CE9A-3AF1-441B-A2FE-5327A135975C}"/>
              </a:ext>
            </a:extLst>
          </p:cNvPr>
          <p:cNvSpPr>
            <a:spLocks noGrp="1"/>
          </p:cNvSpPr>
          <p:nvPr>
            <p:ph type="title"/>
          </p:nvPr>
        </p:nvSpPr>
        <p:spPr>
          <a:xfrm>
            <a:off x="647272" y="1616253"/>
            <a:ext cx="2562119" cy="3596556"/>
          </a:xfrm>
        </p:spPr>
        <p:txBody>
          <a:bodyPr>
            <a:normAutofit/>
          </a:bodyPr>
          <a:lstStyle/>
          <a:p>
            <a:r>
              <a:rPr lang="en-US" i="1">
                <a:solidFill>
                  <a:srgbClr val="FFFFFF"/>
                </a:solidFill>
                <a:ea typeface="+mj-lt"/>
                <a:cs typeface="+mj-lt"/>
              </a:rPr>
              <a:t>Example:</a:t>
            </a:r>
            <a:br>
              <a:rPr lang="en-US" i="1" dirty="0">
                <a:solidFill>
                  <a:srgbClr val="FFFFFF"/>
                </a:solidFill>
                <a:ea typeface="+mj-lt"/>
                <a:cs typeface="+mj-lt"/>
              </a:rPr>
            </a:br>
            <a:r>
              <a:rPr lang="en-US" i="1">
                <a:solidFill>
                  <a:srgbClr val="FFFFFF"/>
                </a:solidFill>
                <a:ea typeface="+mj-lt"/>
                <a:cs typeface="+mj-lt"/>
              </a:rPr>
              <a:t>M-COPE Framework</a:t>
            </a:r>
          </a:p>
        </p:txBody>
      </p:sp>
      <p:graphicFrame>
        <p:nvGraphicFramePr>
          <p:cNvPr id="4" name="Diagram 4">
            <a:extLst>
              <a:ext uri="{FF2B5EF4-FFF2-40B4-BE49-F238E27FC236}">
                <a16:creationId xmlns:a16="http://schemas.microsoft.com/office/drawing/2014/main" id="{E76D7093-B830-4907-B474-1C00C363EA11}"/>
              </a:ext>
            </a:extLst>
          </p:cNvPr>
          <p:cNvGraphicFramePr/>
          <p:nvPr>
            <p:extLst>
              <p:ext uri="{D42A27DB-BD31-4B8C-83A1-F6EECF244321}">
                <p14:modId xmlns:p14="http://schemas.microsoft.com/office/powerpoint/2010/main" val="576770992"/>
              </p:ext>
            </p:extLst>
          </p:nvPr>
        </p:nvGraphicFramePr>
        <p:xfrm>
          <a:off x="3895725" y="1210443"/>
          <a:ext cx="4885203" cy="4414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 name="TextBox 285">
            <a:extLst>
              <a:ext uri="{FF2B5EF4-FFF2-40B4-BE49-F238E27FC236}">
                <a16:creationId xmlns:a16="http://schemas.microsoft.com/office/drawing/2014/main" id="{FA34CA2D-D330-4BCA-B834-53961BB898E7}"/>
              </a:ext>
            </a:extLst>
          </p:cNvPr>
          <p:cNvSpPr txBox="1"/>
          <p:nvPr/>
        </p:nvSpPr>
        <p:spPr>
          <a:xfrm>
            <a:off x="1088365" y="4256776"/>
            <a:ext cx="205740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a:solidFill>
                  <a:schemeClr val="bg1"/>
                </a:solidFill>
              </a:rPr>
              <a:t>Dennen &amp; Hao, 2014</a:t>
            </a:r>
            <a:endParaRPr lang="en-US">
              <a:solidFill>
                <a:schemeClr val="bg1"/>
              </a:solidFill>
              <a:cs typeface="Calibri"/>
            </a:endParaRPr>
          </a:p>
        </p:txBody>
      </p:sp>
      <p:sp>
        <p:nvSpPr>
          <p:cNvPr id="319" name="TextBox 318">
            <a:extLst>
              <a:ext uri="{FF2B5EF4-FFF2-40B4-BE49-F238E27FC236}">
                <a16:creationId xmlns:a16="http://schemas.microsoft.com/office/drawing/2014/main" id="{1C5B74F6-2EFC-4383-AE53-9A858B735E22}"/>
              </a:ext>
            </a:extLst>
          </p:cNvPr>
          <p:cNvSpPr txBox="1"/>
          <p:nvPr/>
        </p:nvSpPr>
        <p:spPr>
          <a:xfrm>
            <a:off x="3899140" y="1208777"/>
            <a:ext cx="4893334" cy="346249"/>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endParaRPr lang="en-US" dirty="0">
              <a:cs typeface="Calibri"/>
            </a:endParaRPr>
          </a:p>
        </p:txBody>
      </p:sp>
    </p:spTree>
    <p:extLst>
      <p:ext uri="{BB962C8B-B14F-4D97-AF65-F5344CB8AC3E}">
        <p14:creationId xmlns:p14="http://schemas.microsoft.com/office/powerpoint/2010/main" val="1377984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1"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6" descr="Smart Phone">
            <a:extLst>
              <a:ext uri="{FF2B5EF4-FFF2-40B4-BE49-F238E27FC236}">
                <a16:creationId xmlns:a16="http://schemas.microsoft.com/office/drawing/2014/main" id="{17860F52-ACBD-4413-99D5-4C4ED7E046D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42275" y="1142098"/>
            <a:ext cx="3662000" cy="3651218"/>
          </a:xfrm>
          <a:prstGeom prst="rect">
            <a:avLst/>
          </a:prstGeom>
        </p:spPr>
      </p:pic>
      <p:sp>
        <p:nvSpPr>
          <p:cNvPr id="36" name="Freeform: Shape 35">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856891"/>
            <a:ext cx="6672590" cy="5143859"/>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defRPr/>
            </a:pPr>
            <a:endParaRPr lang="en-US" sz="1400">
              <a:solidFill>
                <a:prstClr val="white"/>
              </a:solidFill>
              <a:latin typeface="Calibri" panose="020F0502020204030204"/>
            </a:endParaRPr>
          </a:p>
        </p:txBody>
      </p:sp>
      <p:sp>
        <p:nvSpPr>
          <p:cNvPr id="38" name="Freeform: Shape 37">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856891"/>
            <a:ext cx="6072187" cy="514385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defRPr/>
            </a:pPr>
            <a:endParaRPr lang="en-US" sz="1400">
              <a:solidFill>
                <a:prstClr val="white"/>
              </a:solidFill>
              <a:latin typeface="Calibri" panose="020F0502020204030204"/>
            </a:endParaRPr>
          </a:p>
        </p:txBody>
      </p:sp>
      <p:sp>
        <p:nvSpPr>
          <p:cNvPr id="2" name="Title 1">
            <a:extLst>
              <a:ext uri="{FF2B5EF4-FFF2-40B4-BE49-F238E27FC236}">
                <a16:creationId xmlns:a16="http://schemas.microsoft.com/office/drawing/2014/main" id="{EFD5A24B-95C9-4DFC-8E44-8365701870E5}"/>
              </a:ext>
            </a:extLst>
          </p:cNvPr>
          <p:cNvSpPr>
            <a:spLocks noGrp="1"/>
          </p:cNvSpPr>
          <p:nvPr>
            <p:ph type="ctrTitle"/>
          </p:nvPr>
        </p:nvSpPr>
        <p:spPr>
          <a:xfrm>
            <a:off x="398627" y="868636"/>
            <a:ext cx="3970782" cy="600572"/>
          </a:xfrm>
        </p:spPr>
        <p:txBody>
          <a:bodyPr vert="horz" lIns="68580" tIns="34290" rIns="68580" bIns="34290" rtlCol="0" anchor="b">
            <a:normAutofit fontScale="90000"/>
          </a:bodyPr>
          <a:lstStyle/>
          <a:p>
            <a:pPr algn="l"/>
            <a:r>
              <a:rPr lang="en-US" sz="4100"/>
              <a:t>Mobile</a:t>
            </a:r>
          </a:p>
        </p:txBody>
      </p:sp>
      <p:sp>
        <p:nvSpPr>
          <p:cNvPr id="3" name="Subtitle 2">
            <a:extLst>
              <a:ext uri="{FF2B5EF4-FFF2-40B4-BE49-F238E27FC236}">
                <a16:creationId xmlns:a16="http://schemas.microsoft.com/office/drawing/2014/main" id="{40B11A5F-4612-4AA3-ACD4-3473D1AE0CEE}"/>
              </a:ext>
            </a:extLst>
          </p:cNvPr>
          <p:cNvSpPr>
            <a:spLocks noGrp="1"/>
          </p:cNvSpPr>
          <p:nvPr>
            <p:ph type="subTitle" idx="1"/>
          </p:nvPr>
        </p:nvSpPr>
        <p:spPr>
          <a:xfrm>
            <a:off x="398627" y="1535804"/>
            <a:ext cx="3125532" cy="866644"/>
          </a:xfrm>
        </p:spPr>
        <p:txBody>
          <a:bodyPr vert="horz" lIns="68580" tIns="34290" rIns="68580" bIns="34290" rtlCol="0" anchor="t">
            <a:noAutofit/>
          </a:bodyPr>
          <a:lstStyle/>
          <a:p>
            <a:pPr algn="l">
              <a:lnSpc>
                <a:spcPct val="90000"/>
              </a:lnSpc>
            </a:pPr>
            <a:r>
              <a:rPr lang="en-US" sz="1700"/>
              <a:t>Some activities are </a:t>
            </a:r>
            <a:endParaRPr lang="en-US" sz="1700" dirty="0"/>
          </a:p>
          <a:p>
            <a:pPr algn="l">
              <a:lnSpc>
                <a:spcPct val="90000"/>
              </a:lnSpc>
            </a:pPr>
            <a:r>
              <a:rPr lang="en-US" sz="1700" b="1"/>
              <a:t>mobile by circumstance</a:t>
            </a:r>
            <a:r>
              <a:rPr lang="en-US" sz="1700" dirty="0"/>
              <a:t> </a:t>
            </a:r>
            <a:endParaRPr lang="en-US" sz="1700">
              <a:cs typeface="Calibri"/>
            </a:endParaRPr>
          </a:p>
        </p:txBody>
      </p:sp>
      <p:sp>
        <p:nvSpPr>
          <p:cNvPr id="7" name="TextBox 6">
            <a:extLst>
              <a:ext uri="{FF2B5EF4-FFF2-40B4-BE49-F238E27FC236}">
                <a16:creationId xmlns:a16="http://schemas.microsoft.com/office/drawing/2014/main" id="{1A0E8FB6-BF89-4955-B3BB-7645200B5245}"/>
              </a:ext>
            </a:extLst>
          </p:cNvPr>
          <p:cNvSpPr txBox="1"/>
          <p:nvPr/>
        </p:nvSpPr>
        <p:spPr>
          <a:xfrm>
            <a:off x="6465498" y="1920455"/>
            <a:ext cx="1248674" cy="2423740"/>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700" b="1">
                <a:solidFill>
                  <a:schemeClr val="tx1">
                    <a:lumMod val="65000"/>
                  </a:schemeClr>
                </a:solidFill>
              </a:rPr>
              <a:t>ASK</a:t>
            </a:r>
            <a:endParaRPr lang="en-US">
              <a:solidFill>
                <a:schemeClr val="tx1">
                  <a:lumMod val="65000"/>
                </a:schemeClr>
              </a:solidFill>
            </a:endParaRPr>
          </a:p>
          <a:p>
            <a:r>
              <a:rPr lang="en-US" sz="1700" b="1">
                <a:solidFill>
                  <a:schemeClr val="bg1"/>
                </a:solidFill>
              </a:rPr>
              <a:t>What value does </a:t>
            </a:r>
            <a:endParaRPr lang="en-US">
              <a:solidFill>
                <a:schemeClr val="bg1"/>
              </a:solidFill>
            </a:endParaRPr>
          </a:p>
          <a:p>
            <a:r>
              <a:rPr lang="en-US" sz="1700" b="1">
                <a:solidFill>
                  <a:schemeClr val="bg1"/>
                </a:solidFill>
              </a:rPr>
              <a:t>using a mobile device add to the learning </a:t>
            </a:r>
          </a:p>
          <a:p>
            <a:r>
              <a:rPr lang="en-US" sz="1700" b="1">
                <a:solidFill>
                  <a:schemeClr val="bg1"/>
                </a:solidFill>
              </a:rPr>
              <a:t>context?</a:t>
            </a:r>
            <a:endParaRPr lang="en-US" sz="1700" b="1">
              <a:solidFill>
                <a:schemeClr val="bg1"/>
              </a:solidFill>
              <a:cs typeface="Calibri"/>
            </a:endParaRPr>
          </a:p>
        </p:txBody>
      </p:sp>
      <p:sp>
        <p:nvSpPr>
          <p:cNvPr id="8" name="TextBox 7">
            <a:extLst>
              <a:ext uri="{FF2B5EF4-FFF2-40B4-BE49-F238E27FC236}">
                <a16:creationId xmlns:a16="http://schemas.microsoft.com/office/drawing/2014/main" id="{2AC7E7DD-CAE7-4ECD-97E1-0295D18E9BDD}"/>
              </a:ext>
            </a:extLst>
          </p:cNvPr>
          <p:cNvSpPr txBox="1"/>
          <p:nvPr/>
        </p:nvSpPr>
        <p:spPr>
          <a:xfrm>
            <a:off x="5376415" y="4799522"/>
            <a:ext cx="4530305" cy="1177245"/>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b="1" dirty="0">
                <a:solidFill>
                  <a:schemeClr val="bg1"/>
                </a:solidFill>
              </a:rPr>
              <a:t> If there are no clear advantages or new affordances enabled by using mobile devices, then cost- benefit consideration is necessary.​</a:t>
            </a:r>
            <a:r>
              <a:rPr lang="en-US" b="1" dirty="0">
                <a:solidFill>
                  <a:schemeClr val="bg1"/>
                </a:solidFill>
                <a:cs typeface="Calibri"/>
              </a:rPr>
              <a:t>​</a:t>
            </a:r>
          </a:p>
        </p:txBody>
      </p:sp>
      <p:sp>
        <p:nvSpPr>
          <p:cNvPr id="12" name="TextBox 11">
            <a:extLst>
              <a:ext uri="{FF2B5EF4-FFF2-40B4-BE49-F238E27FC236}">
                <a16:creationId xmlns:a16="http://schemas.microsoft.com/office/drawing/2014/main" id="{01AD640D-E5B2-4CC5-9122-52AA9D023129}"/>
              </a:ext>
            </a:extLst>
          </p:cNvPr>
          <p:cNvSpPr txBox="1"/>
          <p:nvPr/>
        </p:nvSpPr>
        <p:spPr>
          <a:xfrm>
            <a:off x="1063205" y="2168465"/>
            <a:ext cx="2661249" cy="1177245"/>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a:ea typeface="+mn-lt"/>
                <a:cs typeface="+mn-lt"/>
              </a:rPr>
              <a:t>they simply occur on a mobile device when they might as well use another technology.</a:t>
            </a:r>
          </a:p>
        </p:txBody>
      </p:sp>
      <p:sp>
        <p:nvSpPr>
          <p:cNvPr id="14" name="TextBox 13">
            <a:extLst>
              <a:ext uri="{FF2B5EF4-FFF2-40B4-BE49-F238E27FC236}">
                <a16:creationId xmlns:a16="http://schemas.microsoft.com/office/drawing/2014/main" id="{F082450A-8457-4E39-BF71-A75645B4AB9C}"/>
              </a:ext>
            </a:extLst>
          </p:cNvPr>
          <p:cNvSpPr txBox="1"/>
          <p:nvPr/>
        </p:nvSpPr>
        <p:spPr>
          <a:xfrm>
            <a:off x="329960" y="3645739"/>
            <a:ext cx="2057400" cy="854080"/>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700"/>
              <a:t>Others are </a:t>
            </a:r>
            <a:endParaRPr lang="en-US"/>
          </a:p>
          <a:p>
            <a:r>
              <a:rPr lang="en-US" sz="1700" b="1"/>
              <a:t>mobile by necessity and by design</a:t>
            </a:r>
            <a:r>
              <a:rPr lang="en-US" sz="1700" dirty="0"/>
              <a:t> </a:t>
            </a:r>
            <a:endParaRPr lang="en-US" dirty="0">
              <a:cs typeface="Calibri"/>
            </a:endParaRPr>
          </a:p>
        </p:txBody>
      </p:sp>
      <p:sp>
        <p:nvSpPr>
          <p:cNvPr id="15" name="TextBox 14">
            <a:extLst>
              <a:ext uri="{FF2B5EF4-FFF2-40B4-BE49-F238E27FC236}">
                <a16:creationId xmlns:a16="http://schemas.microsoft.com/office/drawing/2014/main" id="{8C2E529B-C0B4-4338-B5B5-FF940AE3AD5B}"/>
              </a:ext>
            </a:extLst>
          </p:cNvPr>
          <p:cNvSpPr txBox="1"/>
          <p:nvPr/>
        </p:nvSpPr>
        <p:spPr>
          <a:xfrm>
            <a:off x="790037" y="4490408"/>
            <a:ext cx="3322607" cy="1177245"/>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a:t>they take advantage of the unique qualities </a:t>
            </a:r>
            <a:r>
              <a:rPr lang="en-US" dirty="0"/>
              <a:t>and tools associated with mobility, location, and mobile input and output devices.​</a:t>
            </a:r>
            <a:r>
              <a:rPr lang="en-US" dirty="0">
                <a:cs typeface="Calibri"/>
              </a:rPr>
              <a:t>​</a:t>
            </a:r>
            <a:endParaRPr lang="en-US" dirty="0"/>
          </a:p>
        </p:txBody>
      </p:sp>
    </p:spTree>
    <p:extLst>
      <p:ext uri="{BB962C8B-B14F-4D97-AF65-F5344CB8AC3E}">
        <p14:creationId xmlns:p14="http://schemas.microsoft.com/office/powerpoint/2010/main" val="365446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900" decel="100000" fill="hold"/>
                                        <p:tgtEl>
                                          <p:spTgt spid="12"/>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900" decel="100000" fill="hold"/>
                                        <p:tgtEl>
                                          <p:spTgt spid="1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12"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857250"/>
            <a:ext cx="3490714" cy="51435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6589" y="857250"/>
            <a:ext cx="5647404" cy="51435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29E4C2-43A1-49D9-B32E-752137AB76EC}"/>
              </a:ext>
            </a:extLst>
          </p:cNvPr>
          <p:cNvSpPr>
            <a:spLocks noGrp="1"/>
          </p:cNvSpPr>
          <p:nvPr>
            <p:ph type="title"/>
          </p:nvPr>
        </p:nvSpPr>
        <p:spPr>
          <a:xfrm>
            <a:off x="4082970" y="1335572"/>
            <a:ext cx="4201043" cy="1220456"/>
          </a:xfrm>
        </p:spPr>
        <p:txBody>
          <a:bodyPr anchor="t">
            <a:normAutofit/>
          </a:bodyPr>
          <a:lstStyle/>
          <a:p>
            <a:pPr algn="l"/>
            <a:r>
              <a:rPr lang="en-US" sz="3600">
                <a:cs typeface="Calibri"/>
              </a:rPr>
              <a:t>Conditions</a:t>
            </a:r>
            <a:endParaRPr lang="en-US" sz="3600"/>
          </a:p>
        </p:txBody>
      </p:sp>
      <p:sp>
        <p:nvSpPr>
          <p:cNvPr id="88" name="Rectangle 87">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82970" y="2642388"/>
            <a:ext cx="342900" cy="342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7" name="Graphic 207" descr="School boy">
            <a:extLst>
              <a:ext uri="{FF2B5EF4-FFF2-40B4-BE49-F238E27FC236}">
                <a16:creationId xmlns:a16="http://schemas.microsoft.com/office/drawing/2014/main" id="{D37F405A-1E49-41D1-AF63-E7AB2FA5AE3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66661" y="2334781"/>
            <a:ext cx="2184158" cy="2184158"/>
          </a:xfrm>
          <a:prstGeom prst="rect">
            <a:avLst/>
          </a:prstGeom>
        </p:spPr>
      </p:pic>
      <p:sp>
        <p:nvSpPr>
          <p:cNvPr id="3" name="Content Placeholder 2">
            <a:extLst>
              <a:ext uri="{FF2B5EF4-FFF2-40B4-BE49-F238E27FC236}">
                <a16:creationId xmlns:a16="http://schemas.microsoft.com/office/drawing/2014/main" id="{2469F734-2AE3-4E4C-81A3-62BD1121DAFD}"/>
              </a:ext>
            </a:extLst>
          </p:cNvPr>
          <p:cNvSpPr>
            <a:spLocks noGrp="1"/>
          </p:cNvSpPr>
          <p:nvPr>
            <p:ph idx="1"/>
          </p:nvPr>
        </p:nvSpPr>
        <p:spPr>
          <a:xfrm>
            <a:off x="4079982" y="2793050"/>
            <a:ext cx="4204031" cy="2725092"/>
          </a:xfrm>
        </p:spPr>
        <p:txBody>
          <a:bodyPr vert="horz" lIns="68580" tIns="34290" rIns="68580" bIns="34290" rtlCol="0">
            <a:normAutofit/>
          </a:bodyPr>
          <a:lstStyle/>
          <a:p>
            <a:pPr marL="0" indent="0">
              <a:buNone/>
            </a:pPr>
            <a:r>
              <a:rPr lang="en-US" sz="1500">
                <a:ea typeface="+mn-lt"/>
                <a:cs typeface="+mn-lt"/>
              </a:rPr>
              <a:t>The conditions dimension, as defined by Reigeluth (</a:t>
            </a:r>
            <a:r>
              <a:rPr lang="en-US" sz="1500">
                <a:ea typeface="+mn-lt"/>
                <a:cs typeface="+mn-lt"/>
                <a:hlinkClick r:id="rId4"/>
              </a:rPr>
              <a:t>1999</a:t>
            </a:r>
            <a:r>
              <a:rPr lang="en-US" sz="1500">
                <a:ea typeface="+mn-lt"/>
                <a:cs typeface="+mn-lt"/>
              </a:rPr>
              <a:t>), involves consideration of learning environment, learners, the topic to be learned and situational constraints. </a:t>
            </a:r>
            <a:endParaRPr lang="en-US" sz="1500">
              <a:cs typeface="Calibri"/>
            </a:endParaRPr>
          </a:p>
        </p:txBody>
      </p:sp>
      <p:graphicFrame>
        <p:nvGraphicFramePr>
          <p:cNvPr id="209" name="Diagram 209">
            <a:extLst>
              <a:ext uri="{FF2B5EF4-FFF2-40B4-BE49-F238E27FC236}">
                <a16:creationId xmlns:a16="http://schemas.microsoft.com/office/drawing/2014/main" id="{F806C39E-92F2-4664-9732-13CE9F6D439B}"/>
              </a:ext>
            </a:extLst>
          </p:cNvPr>
          <p:cNvGraphicFramePr/>
          <p:nvPr>
            <p:extLst>
              <p:ext uri="{D42A27DB-BD31-4B8C-83A1-F6EECF244321}">
                <p14:modId xmlns:p14="http://schemas.microsoft.com/office/powerpoint/2010/main" val="3633332168"/>
              </p:ext>
            </p:extLst>
          </p:nvPr>
        </p:nvGraphicFramePr>
        <p:xfrm>
          <a:off x="4421038" y="3491542"/>
          <a:ext cx="3429000" cy="2743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293707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BB7C51-829B-4243-9A2F-5EA8A29D7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ECE0A17-721D-47DA-B462-427AB9C656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3" name="Freeform 5">
              <a:extLst>
                <a:ext uri="{FF2B5EF4-FFF2-40B4-BE49-F238E27FC236}">
                  <a16:creationId xmlns:a16="http://schemas.microsoft.com/office/drawing/2014/main" id="{07B1C03F-70ED-4BE3-AFBC-CD51D4411F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AE84050F-F367-4A35-93F5-1397E3C667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5D88F3A8-CDAB-4D08-8D47-096D7AA346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2BEFDF5-BD04-4DD8-9671-13817A4D8A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ACA74E73-7B97-43C1-BC3B-89DED3F8AF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C11D94E0-EFF2-4934-97FD-3E424A25F2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70D5352A-232D-40A3-8A72-4CB6B8277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9E3B6EC6-9A43-43B8-BE95-D12BD1AF3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7B71BA3B-3BFF-4756-B642-C00DA5F4AD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6070AC7F-F9D6-4E73-A95C-9DA3846FD5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9DDF2314-3F38-4664-B31D-AEB55882BB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A59AAAEA-0A38-490A-9CBF-F8C79B0A6B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9AEF5CD7-59EB-48AC-BB37-3EB70C0529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24602B28-B14A-4724-9665-D2CDC19C98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541E4D23-8098-43A1-9826-246EBF1BBA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D164F3ED-DB01-4823-852E-A99B4C2641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05C52390-6376-4DB5-B289-6B1C527355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40ABB3F2-1D59-4F3E-921C-DD7B8D55BA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88E0EE84-E054-424D-A93B-D6D23AFFFF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F084CB4C-E741-4E13-AE65-BAB699C6C6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AA5D2838-70AA-418B-87DF-83A903E794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5" name="Group 34">
            <a:extLst>
              <a:ext uri="{FF2B5EF4-FFF2-40B4-BE49-F238E27FC236}">
                <a16:creationId xmlns:a16="http://schemas.microsoft.com/office/drawing/2014/main" id="{908DA454-A7F1-451C-B515-4957882495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36" name="Rectangle 35">
              <a:extLst>
                <a:ext uri="{FF2B5EF4-FFF2-40B4-BE49-F238E27FC236}">
                  <a16:creationId xmlns:a16="http://schemas.microsoft.com/office/drawing/2014/main" id="{696FE467-34A9-4910-A7C5-6B92891F24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22">
              <a:extLst>
                <a:ext uri="{FF2B5EF4-FFF2-40B4-BE49-F238E27FC236}">
                  <a16:creationId xmlns:a16="http://schemas.microsoft.com/office/drawing/2014/main" id="{01A2AF91-EF78-4611-8AF7-C1B45269F7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4C7115C0-C409-41DC-96F1-B784C5E37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666473" y="2358391"/>
            <a:ext cx="2624234" cy="2453676"/>
          </a:xfrm>
        </p:spPr>
        <p:txBody>
          <a:bodyPr>
            <a:normAutofit/>
          </a:bodyPr>
          <a:lstStyle/>
          <a:p>
            <a:r>
              <a:rPr lang="en-CA" sz="3500">
                <a:solidFill>
                  <a:schemeClr val="bg1"/>
                </a:solidFill>
              </a:rPr>
              <a:t>What is a BYOD Program?</a:t>
            </a:r>
          </a:p>
        </p:txBody>
      </p:sp>
      <p:sp>
        <p:nvSpPr>
          <p:cNvPr id="3" name="Content Placeholder 2"/>
          <p:cNvSpPr>
            <a:spLocks noGrp="1"/>
          </p:cNvSpPr>
          <p:nvPr>
            <p:ph idx="1"/>
          </p:nvPr>
        </p:nvSpPr>
        <p:spPr>
          <a:xfrm>
            <a:off x="3838835" y="797594"/>
            <a:ext cx="4697028" cy="2637784"/>
          </a:xfrm>
        </p:spPr>
        <p:txBody>
          <a:bodyPr vert="horz" lIns="91440" tIns="45720" rIns="91440" bIns="45720" rtlCol="0" anchor="ctr">
            <a:noAutofit/>
          </a:bodyPr>
          <a:lstStyle/>
          <a:p>
            <a:pPr marL="0" indent="0" algn="ctr">
              <a:buNone/>
            </a:pPr>
            <a:r>
              <a:rPr lang="en-CA" sz="2100"/>
              <a:t>BYOD (Bring Your Own Device), in the K-12 context, refers to a program in which teachers and students can use their own personal wireless devices to support teaching and learning in school during the instructional day. This includes connecting to the Internet via wireless network.</a:t>
            </a:r>
            <a:endParaRPr lang="en-US" sz="2100">
              <a:cs typeface="Calibri"/>
            </a:endParaRPr>
          </a:p>
        </p:txBody>
      </p:sp>
      <p:sp>
        <p:nvSpPr>
          <p:cNvPr id="40" name="Rectangle 39">
            <a:extLst>
              <a:ext uri="{FF2B5EF4-FFF2-40B4-BE49-F238E27FC236}">
                <a16:creationId xmlns:a16="http://schemas.microsoft.com/office/drawing/2014/main" id="{DE4A42E0-EF5F-4494-B39B-3DB7D0475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6448" y="3667039"/>
            <a:ext cx="4701762" cy="2376200"/>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2256" y="4282346"/>
            <a:ext cx="4467573" cy="1172737"/>
          </a:xfrm>
          <a:prstGeom prst="rect">
            <a:avLst/>
          </a:prstGeom>
          <a:ln w="9525">
            <a:noFill/>
          </a:ln>
        </p:spPr>
      </p:pic>
    </p:spTree>
    <p:extLst>
      <p:ext uri="{BB962C8B-B14F-4D97-AF65-F5344CB8AC3E}">
        <p14:creationId xmlns:p14="http://schemas.microsoft.com/office/powerpoint/2010/main" val="601801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4" y="857250"/>
            <a:ext cx="9142856"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857250"/>
            <a:ext cx="4767262" cy="51435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857250"/>
            <a:ext cx="4484693" cy="51435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9A79020-43A5-4ECF-8BCA-C6DCF916B246}"/>
              </a:ext>
            </a:extLst>
          </p:cNvPr>
          <p:cNvSpPr>
            <a:spLocks noGrp="1"/>
          </p:cNvSpPr>
          <p:nvPr>
            <p:ph type="title"/>
          </p:nvPr>
        </p:nvSpPr>
        <p:spPr>
          <a:xfrm>
            <a:off x="630936" y="1385887"/>
            <a:ext cx="2839212" cy="2233613"/>
          </a:xfrm>
        </p:spPr>
        <p:txBody>
          <a:bodyPr anchor="b">
            <a:normAutofit/>
          </a:bodyPr>
          <a:lstStyle/>
          <a:p>
            <a:r>
              <a:rPr lang="en-US">
                <a:cs typeface="Calibri"/>
              </a:rPr>
              <a:t>Learner Preparedness</a:t>
            </a:r>
            <a:endParaRPr lang="en-US"/>
          </a:p>
        </p:txBody>
      </p:sp>
      <p:sp>
        <p:nvSpPr>
          <p:cNvPr id="3" name="Content Placeholder 2">
            <a:extLst>
              <a:ext uri="{FF2B5EF4-FFF2-40B4-BE49-F238E27FC236}">
                <a16:creationId xmlns:a16="http://schemas.microsoft.com/office/drawing/2014/main" id="{776FB01F-015F-4A99-901B-D22EE07C9418}"/>
              </a:ext>
            </a:extLst>
          </p:cNvPr>
          <p:cNvSpPr>
            <a:spLocks noGrp="1"/>
          </p:cNvSpPr>
          <p:nvPr>
            <p:ph idx="1"/>
          </p:nvPr>
        </p:nvSpPr>
        <p:spPr>
          <a:xfrm>
            <a:off x="4529137" y="1385887"/>
            <a:ext cx="3986213" cy="3938588"/>
          </a:xfrm>
        </p:spPr>
        <p:txBody>
          <a:bodyPr vert="horz" lIns="68580" tIns="34290" rIns="68580" bIns="34290" rtlCol="0" anchor="ctr">
            <a:normAutofit/>
          </a:bodyPr>
          <a:lstStyle/>
          <a:p>
            <a:pPr marL="0" indent="0">
              <a:buNone/>
            </a:pPr>
            <a:r>
              <a:rPr lang="en-US" sz="1600">
                <a:solidFill>
                  <a:schemeClr val="bg1"/>
                </a:solidFill>
                <a:ea typeface="+mn-lt"/>
                <a:cs typeface="+mn-lt"/>
              </a:rPr>
              <a:t>Individual differences in technology use and attitudes are important because intentionality affects motivation and learning expectations (Terras &amp; Ramsay, </a:t>
            </a:r>
            <a:r>
              <a:rPr lang="en-US" sz="1600" dirty="0">
                <a:solidFill>
                  <a:schemeClr val="bg1"/>
                </a:solidFill>
                <a:ea typeface="+mn-lt"/>
                <a:cs typeface="+mn-lt"/>
                <a:hlinkClick r:id="rId2">
                  <a:extLst>
                    <a:ext uri="{A12FA001-AC4F-418D-AE19-62706E023703}">
                      <ahyp:hlinkClr xmlns:ahyp="http://schemas.microsoft.com/office/drawing/2018/hyperlinkcolor" val="tx"/>
                    </a:ext>
                  </a:extLst>
                </a:hlinkClick>
              </a:rPr>
              <a:t>2012</a:t>
            </a:r>
            <a:r>
              <a:rPr lang="en-US" sz="1600">
                <a:solidFill>
                  <a:schemeClr val="bg1"/>
                </a:solidFill>
                <a:ea typeface="+mn-lt"/>
                <a:cs typeface="+mn-lt"/>
              </a:rPr>
              <a:t>). </a:t>
            </a:r>
            <a:endParaRPr lang="en-US"/>
          </a:p>
          <a:p>
            <a:r>
              <a:rPr lang="en-US" sz="1600">
                <a:solidFill>
                  <a:schemeClr val="bg1"/>
                </a:solidFill>
                <a:ea typeface="+mn-lt"/>
                <a:cs typeface="+mn-lt"/>
              </a:rPr>
              <a:t>Learners who have not previously used mobile devices may be at a disadvantage and initially focus more on the technology rather than the learning task.</a:t>
            </a:r>
            <a:endParaRPr lang="en-US" sz="1600">
              <a:solidFill>
                <a:schemeClr val="bg1"/>
              </a:solidFill>
              <a:cs typeface="Calibri"/>
            </a:endParaRPr>
          </a:p>
        </p:txBody>
      </p:sp>
    </p:spTree>
    <p:extLst>
      <p:ext uri="{BB962C8B-B14F-4D97-AF65-F5344CB8AC3E}">
        <p14:creationId xmlns:p14="http://schemas.microsoft.com/office/powerpoint/2010/main" val="4061450812"/>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4" y="857250"/>
            <a:ext cx="9142856"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857250"/>
            <a:ext cx="4767262" cy="51435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857250"/>
            <a:ext cx="4484693" cy="51435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9A79020-43A5-4ECF-8BCA-C6DCF916B246}"/>
              </a:ext>
            </a:extLst>
          </p:cNvPr>
          <p:cNvSpPr>
            <a:spLocks noGrp="1"/>
          </p:cNvSpPr>
          <p:nvPr>
            <p:ph type="title"/>
          </p:nvPr>
        </p:nvSpPr>
        <p:spPr>
          <a:xfrm>
            <a:off x="630936" y="1385887"/>
            <a:ext cx="2839212" cy="2233613"/>
          </a:xfrm>
        </p:spPr>
        <p:txBody>
          <a:bodyPr anchor="b">
            <a:normAutofit/>
          </a:bodyPr>
          <a:lstStyle/>
          <a:p>
            <a:r>
              <a:rPr lang="en-US">
                <a:cs typeface="Calibri"/>
              </a:rPr>
              <a:t>Environmental Suitability</a:t>
            </a:r>
            <a:endParaRPr lang="en-US" dirty="0">
              <a:cs typeface="Calibri"/>
            </a:endParaRPr>
          </a:p>
        </p:txBody>
      </p:sp>
      <p:sp>
        <p:nvSpPr>
          <p:cNvPr id="3" name="Content Placeholder 2">
            <a:extLst>
              <a:ext uri="{FF2B5EF4-FFF2-40B4-BE49-F238E27FC236}">
                <a16:creationId xmlns:a16="http://schemas.microsoft.com/office/drawing/2014/main" id="{776FB01F-015F-4A99-901B-D22EE07C9418}"/>
              </a:ext>
            </a:extLst>
          </p:cNvPr>
          <p:cNvSpPr>
            <a:spLocks noGrp="1"/>
          </p:cNvSpPr>
          <p:nvPr>
            <p:ph idx="1"/>
          </p:nvPr>
        </p:nvSpPr>
        <p:spPr>
          <a:xfrm>
            <a:off x="4529137" y="1385887"/>
            <a:ext cx="3986213" cy="3938588"/>
          </a:xfrm>
        </p:spPr>
        <p:txBody>
          <a:bodyPr vert="horz" lIns="68580" tIns="34290" rIns="68580" bIns="34290" rtlCol="0" anchor="ctr">
            <a:normAutofit/>
          </a:bodyPr>
          <a:lstStyle/>
          <a:p>
            <a:pPr marL="0" indent="0">
              <a:buNone/>
            </a:pPr>
            <a:r>
              <a:rPr lang="en-US" sz="1600">
                <a:solidFill>
                  <a:schemeClr val="bg1"/>
                </a:solidFill>
                <a:ea typeface="+mn-lt"/>
                <a:cs typeface="+mn-lt"/>
              </a:rPr>
              <a:t>Sharples (</a:t>
            </a:r>
            <a:r>
              <a:rPr lang="en-US" sz="1600" dirty="0">
                <a:solidFill>
                  <a:schemeClr val="bg1"/>
                </a:solidFill>
                <a:ea typeface="+mn-lt"/>
                <a:cs typeface="+mn-lt"/>
                <a:hlinkClick r:id="rId2">
                  <a:extLst>
                    <a:ext uri="{A12FA001-AC4F-418D-AE19-62706E023703}">
                      <ahyp:hlinkClr xmlns:ahyp="http://schemas.microsoft.com/office/drawing/2018/hyperlinkcolor" val="tx"/>
                    </a:ext>
                  </a:extLst>
                </a:hlinkClick>
              </a:rPr>
              <a:t>2013</a:t>
            </a:r>
            <a:r>
              <a:rPr lang="en-US" sz="1600">
                <a:solidFill>
                  <a:schemeClr val="bg1"/>
                </a:solidFill>
                <a:ea typeface="+mn-lt"/>
                <a:cs typeface="+mn-lt"/>
              </a:rPr>
              <a:t>) noted how mobile learning can occur across a range of temporal and environmental conditions, and suggested that learning experiences should be designed with these considerations in mind.</a:t>
            </a:r>
          </a:p>
          <a:p>
            <a:r>
              <a:rPr lang="en-US" sz="1600">
                <a:solidFill>
                  <a:schemeClr val="bg1"/>
                </a:solidFill>
                <a:ea typeface="+mn-lt"/>
                <a:cs typeface="+mn-lt"/>
              </a:rPr>
              <a:t>Wifi availability may be a major environmental concern, along with lighting (i.e. glare issues), noise and other distractions. </a:t>
            </a:r>
            <a:endParaRPr lang="en-US" sz="1600" dirty="0">
              <a:solidFill>
                <a:schemeClr val="bg1"/>
              </a:solidFill>
              <a:ea typeface="+mn-lt"/>
              <a:cs typeface="+mn-lt"/>
            </a:endParaRPr>
          </a:p>
          <a:p>
            <a:r>
              <a:rPr lang="en-US" sz="1600">
                <a:solidFill>
                  <a:schemeClr val="bg1"/>
                </a:solidFill>
                <a:ea typeface="+mn-lt"/>
                <a:cs typeface="+mn-lt"/>
              </a:rPr>
              <a:t>Further learning experiences may occur over various time periods, and group interactions may be synchronous or asynchronous.</a:t>
            </a:r>
          </a:p>
        </p:txBody>
      </p:sp>
    </p:spTree>
    <p:extLst>
      <p:ext uri="{BB962C8B-B14F-4D97-AF65-F5344CB8AC3E}">
        <p14:creationId xmlns:p14="http://schemas.microsoft.com/office/powerpoint/2010/main" val="2438379142"/>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4" y="857250"/>
            <a:ext cx="9142856"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857250"/>
            <a:ext cx="4767262" cy="51435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857250"/>
            <a:ext cx="4484693" cy="51435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9A79020-43A5-4ECF-8BCA-C6DCF916B246}"/>
              </a:ext>
            </a:extLst>
          </p:cNvPr>
          <p:cNvSpPr>
            <a:spLocks noGrp="1"/>
          </p:cNvSpPr>
          <p:nvPr>
            <p:ph type="title"/>
          </p:nvPr>
        </p:nvSpPr>
        <p:spPr>
          <a:xfrm>
            <a:off x="630936" y="1385887"/>
            <a:ext cx="2839212" cy="2233613"/>
          </a:xfrm>
        </p:spPr>
        <p:txBody>
          <a:bodyPr anchor="b">
            <a:normAutofit/>
          </a:bodyPr>
          <a:lstStyle/>
          <a:p>
            <a:r>
              <a:rPr lang="en-US">
                <a:cs typeface="Calibri"/>
              </a:rPr>
              <a:t>Disruption</a:t>
            </a:r>
            <a:endParaRPr lang="en-US" dirty="0">
              <a:cs typeface="Calibri"/>
            </a:endParaRPr>
          </a:p>
        </p:txBody>
      </p:sp>
      <p:sp>
        <p:nvSpPr>
          <p:cNvPr id="3" name="Content Placeholder 2">
            <a:extLst>
              <a:ext uri="{FF2B5EF4-FFF2-40B4-BE49-F238E27FC236}">
                <a16:creationId xmlns:a16="http://schemas.microsoft.com/office/drawing/2014/main" id="{776FB01F-015F-4A99-901B-D22EE07C9418}"/>
              </a:ext>
            </a:extLst>
          </p:cNvPr>
          <p:cNvSpPr>
            <a:spLocks noGrp="1"/>
          </p:cNvSpPr>
          <p:nvPr>
            <p:ph idx="1"/>
          </p:nvPr>
        </p:nvSpPr>
        <p:spPr>
          <a:xfrm>
            <a:off x="4529137" y="1385887"/>
            <a:ext cx="3986213" cy="3938588"/>
          </a:xfrm>
        </p:spPr>
        <p:txBody>
          <a:bodyPr vert="horz" lIns="68580" tIns="34290" rIns="68580" bIns="34290" rtlCol="0" anchor="ctr">
            <a:normAutofit/>
          </a:bodyPr>
          <a:lstStyle/>
          <a:p>
            <a:pPr marL="0" indent="0">
              <a:buNone/>
            </a:pPr>
            <a:r>
              <a:rPr lang="en-US" sz="1600">
                <a:solidFill>
                  <a:schemeClr val="bg1"/>
                </a:solidFill>
                <a:ea typeface="+mn-lt"/>
                <a:cs typeface="+mn-lt"/>
              </a:rPr>
              <a:t>Disruption is an issue that spans multiple conditions and may also be considered an unintended outcome. </a:t>
            </a:r>
            <a:endParaRPr lang="en-US">
              <a:solidFill>
                <a:schemeClr val="bg1"/>
              </a:solidFill>
              <a:ea typeface="+mn-lt"/>
              <a:cs typeface="+mn-lt"/>
            </a:endParaRPr>
          </a:p>
          <a:p>
            <a:r>
              <a:rPr lang="en-US" sz="1600">
                <a:solidFill>
                  <a:schemeClr val="bg1"/>
                </a:solidFill>
                <a:ea typeface="+mn-lt"/>
                <a:cs typeface="+mn-lt"/>
              </a:rPr>
              <a:t>Mobile devices typically are multifunctional, and learners may struggle to keep on task.</a:t>
            </a:r>
            <a:endParaRPr lang="en-US">
              <a:solidFill>
                <a:schemeClr val="bg1"/>
              </a:solidFill>
              <a:ea typeface="+mn-lt"/>
              <a:cs typeface="+mn-lt"/>
            </a:endParaRPr>
          </a:p>
          <a:p>
            <a:r>
              <a:rPr lang="en-US" sz="1600">
                <a:solidFill>
                  <a:schemeClr val="bg1"/>
                </a:solidFill>
                <a:ea typeface="+mn-lt"/>
                <a:cs typeface="+mn-lt"/>
              </a:rPr>
              <a:t>Learners may struggle with multi-tasking between the physical and mobile environments – even when doing so is a critical part of the learning process (Roger, Connelly, Hazlewood, &amp; Tedesco, </a:t>
            </a:r>
            <a:r>
              <a:rPr lang="en-US" sz="1600" dirty="0">
                <a:solidFill>
                  <a:schemeClr val="bg1"/>
                </a:solidFill>
                <a:ea typeface="+mn-lt"/>
                <a:cs typeface="+mn-lt"/>
                <a:hlinkClick r:id="rId2">
                  <a:extLst>
                    <a:ext uri="{A12FA001-AC4F-418D-AE19-62706E023703}">
                      <ahyp:hlinkClr xmlns:ahyp="http://schemas.microsoft.com/office/drawing/2018/hyperlinkcolor" val="tx"/>
                    </a:ext>
                  </a:extLst>
                </a:hlinkClick>
              </a:rPr>
              <a:t>2010</a:t>
            </a:r>
            <a:r>
              <a:rPr lang="en-US" sz="1600">
                <a:solidFill>
                  <a:schemeClr val="bg1"/>
                </a:solidFill>
                <a:ea typeface="+mn-lt"/>
                <a:cs typeface="+mn-lt"/>
              </a:rPr>
              <a:t>).</a:t>
            </a:r>
            <a:endParaRPr lang="en-US">
              <a:solidFill>
                <a:schemeClr val="bg1"/>
              </a:solidFill>
              <a:ea typeface="+mn-lt"/>
              <a:cs typeface="+mn-lt"/>
            </a:endParaRPr>
          </a:p>
          <a:p>
            <a:r>
              <a:rPr lang="en-US" sz="1600">
                <a:solidFill>
                  <a:schemeClr val="bg1"/>
                </a:solidFill>
                <a:ea typeface="+mn-lt"/>
                <a:cs typeface="+mn-lt"/>
              </a:rPr>
              <a:t>Incoming alerts, text messages, and phone calls.</a:t>
            </a:r>
            <a:endParaRPr lang="en-US">
              <a:solidFill>
                <a:schemeClr val="bg1"/>
              </a:solidFill>
              <a:ea typeface="+mn-lt"/>
              <a:cs typeface="+mn-lt"/>
            </a:endParaRPr>
          </a:p>
        </p:txBody>
      </p:sp>
    </p:spTree>
    <p:extLst>
      <p:ext uri="{BB962C8B-B14F-4D97-AF65-F5344CB8AC3E}">
        <p14:creationId xmlns:p14="http://schemas.microsoft.com/office/powerpoint/2010/main" val="4202990991"/>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857250"/>
            <a:ext cx="9141714"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4848446" cy="51435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57250"/>
            <a:ext cx="3409753" cy="51435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1BC41E9-946B-4CC4-9483-37A141D6F280}"/>
              </a:ext>
            </a:extLst>
          </p:cNvPr>
          <p:cNvSpPr>
            <a:spLocks noGrp="1"/>
          </p:cNvSpPr>
          <p:nvPr>
            <p:ph type="title"/>
          </p:nvPr>
        </p:nvSpPr>
        <p:spPr>
          <a:xfrm>
            <a:off x="603504" y="1337448"/>
            <a:ext cx="3867912" cy="1008731"/>
          </a:xfrm>
        </p:spPr>
        <p:txBody>
          <a:bodyPr>
            <a:normAutofit/>
          </a:bodyPr>
          <a:lstStyle/>
          <a:p>
            <a:r>
              <a:rPr lang="en-US" sz="3000">
                <a:cs typeface="Calibri"/>
              </a:rPr>
              <a:t>Outcomes</a:t>
            </a:r>
            <a:endParaRPr lang="en-US" sz="3000"/>
          </a:p>
        </p:txBody>
      </p:sp>
      <p:sp>
        <p:nvSpPr>
          <p:cNvPr id="3" name="Content Placeholder 2">
            <a:extLst>
              <a:ext uri="{FF2B5EF4-FFF2-40B4-BE49-F238E27FC236}">
                <a16:creationId xmlns:a16="http://schemas.microsoft.com/office/drawing/2014/main" id="{C4E68E47-C35D-4682-B8B5-08D8F0F50263}"/>
              </a:ext>
            </a:extLst>
          </p:cNvPr>
          <p:cNvSpPr>
            <a:spLocks noGrp="1"/>
          </p:cNvSpPr>
          <p:nvPr>
            <p:ph idx="1"/>
          </p:nvPr>
        </p:nvSpPr>
        <p:spPr>
          <a:xfrm>
            <a:off x="603504" y="2448572"/>
            <a:ext cx="3867912" cy="2829758"/>
          </a:xfrm>
        </p:spPr>
        <p:txBody>
          <a:bodyPr vert="horz" lIns="68580" tIns="34290" rIns="68580" bIns="34290" rtlCol="0">
            <a:normAutofit/>
          </a:bodyPr>
          <a:lstStyle/>
          <a:p>
            <a:pPr>
              <a:lnSpc>
                <a:spcPct val="90000"/>
              </a:lnSpc>
            </a:pPr>
            <a:endParaRPr lang="en-US" sz="1400">
              <a:ea typeface="+mn-lt"/>
              <a:cs typeface="+mn-lt"/>
            </a:endParaRPr>
          </a:p>
          <a:p>
            <a:pPr marL="0" indent="0">
              <a:lnSpc>
                <a:spcPct val="90000"/>
              </a:lnSpc>
              <a:buNone/>
            </a:pPr>
            <a:r>
              <a:rPr lang="en-US" sz="1400">
                <a:ea typeface="+mn-lt"/>
                <a:cs typeface="+mn-lt"/>
              </a:rPr>
              <a:t>How will the device enrich the learning experience?</a:t>
            </a:r>
          </a:p>
          <a:p>
            <a:pPr>
              <a:lnSpc>
                <a:spcPct val="90000"/>
              </a:lnSpc>
            </a:pPr>
            <a:r>
              <a:rPr lang="en-US" sz="1400">
                <a:ea typeface="+mn-lt"/>
                <a:cs typeface="+mn-lt"/>
              </a:rPr>
              <a:t>Ensuring that mobile use supports rather than detracts from meeting the objectives is critical.</a:t>
            </a:r>
            <a:endParaRPr lang="en-US" sz="1400">
              <a:cs typeface="Calibri"/>
            </a:endParaRPr>
          </a:p>
          <a:p>
            <a:pPr>
              <a:lnSpc>
                <a:spcPct val="90000"/>
              </a:lnSpc>
            </a:pPr>
            <a:r>
              <a:rPr lang="en-US" sz="1400">
                <a:ea typeface="+mn-lt"/>
                <a:cs typeface="+mn-lt"/>
              </a:rPr>
              <a:t>Teachers might consider whether developing mobile technology skills is an explicit objective or, if not, a worthwhile ancillary one if any time will be spent teaching learners how to use mobile hardware and software.</a:t>
            </a:r>
          </a:p>
          <a:p>
            <a:pPr>
              <a:lnSpc>
                <a:spcPct val="90000"/>
              </a:lnSpc>
            </a:pPr>
            <a:r>
              <a:rPr lang="en-US" sz="1400">
                <a:cs typeface="Calibri"/>
              </a:rPr>
              <a:t>Unintended outcomes: what might we learn, but what might we unlearn?</a:t>
            </a:r>
          </a:p>
        </p:txBody>
      </p:sp>
      <p:pic>
        <p:nvPicPr>
          <p:cNvPr id="4" name="Graphic 4" descr="Brainstorm">
            <a:extLst>
              <a:ext uri="{FF2B5EF4-FFF2-40B4-BE49-F238E27FC236}">
                <a16:creationId xmlns:a16="http://schemas.microsoft.com/office/drawing/2014/main" id="{0125029C-E1F0-4E7A-88AA-A10E19DF46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27232" y="1594346"/>
            <a:ext cx="3552722" cy="3552722"/>
          </a:xfrm>
          <a:prstGeom prst="rect">
            <a:avLst/>
          </a:prstGeom>
        </p:spPr>
      </p:pic>
    </p:spTree>
    <p:extLst>
      <p:ext uri="{BB962C8B-B14F-4D97-AF65-F5344CB8AC3E}">
        <p14:creationId xmlns:p14="http://schemas.microsoft.com/office/powerpoint/2010/main" val="476014613"/>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857250"/>
            <a:ext cx="3490714" cy="51435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6589" y="857250"/>
            <a:ext cx="5647404" cy="51435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A4DBDC-705F-4CC3-8109-D7E85F88084A}"/>
              </a:ext>
            </a:extLst>
          </p:cNvPr>
          <p:cNvSpPr>
            <a:spLocks noGrp="1"/>
          </p:cNvSpPr>
          <p:nvPr>
            <p:ph type="title"/>
          </p:nvPr>
        </p:nvSpPr>
        <p:spPr>
          <a:xfrm>
            <a:off x="4082970" y="1335572"/>
            <a:ext cx="4201043" cy="1220456"/>
          </a:xfrm>
        </p:spPr>
        <p:txBody>
          <a:bodyPr anchor="t">
            <a:normAutofit/>
          </a:bodyPr>
          <a:lstStyle/>
          <a:p>
            <a:pPr algn="l"/>
            <a:r>
              <a:rPr lang="en-US" sz="3600">
                <a:cs typeface="Calibri"/>
              </a:rPr>
              <a:t>Pedagogy</a:t>
            </a:r>
            <a:endParaRPr lang="en-US" sz="3600"/>
          </a:p>
        </p:txBody>
      </p:sp>
      <p:sp>
        <p:nvSpPr>
          <p:cNvPr id="21" name="Rectangle 20">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82970" y="2642388"/>
            <a:ext cx="342900" cy="342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5" descr="Check In">
            <a:extLst>
              <a:ext uri="{FF2B5EF4-FFF2-40B4-BE49-F238E27FC236}">
                <a16:creationId xmlns:a16="http://schemas.microsoft.com/office/drawing/2014/main" id="{F846C7F6-3BE1-4FBC-A396-81D80EE9F4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66661" y="2334781"/>
            <a:ext cx="2184158" cy="2184158"/>
          </a:xfrm>
          <a:prstGeom prst="rect">
            <a:avLst/>
          </a:prstGeom>
        </p:spPr>
      </p:pic>
      <p:sp>
        <p:nvSpPr>
          <p:cNvPr id="3" name="Content Placeholder 2">
            <a:extLst>
              <a:ext uri="{FF2B5EF4-FFF2-40B4-BE49-F238E27FC236}">
                <a16:creationId xmlns:a16="http://schemas.microsoft.com/office/drawing/2014/main" id="{8F8C7DA1-544B-4D8B-B552-D0AA714DB748}"/>
              </a:ext>
            </a:extLst>
          </p:cNvPr>
          <p:cNvSpPr>
            <a:spLocks noGrp="1"/>
          </p:cNvSpPr>
          <p:nvPr>
            <p:ph idx="1"/>
          </p:nvPr>
        </p:nvSpPr>
        <p:spPr>
          <a:xfrm>
            <a:off x="4079982" y="2793050"/>
            <a:ext cx="4204031" cy="2725092"/>
          </a:xfrm>
        </p:spPr>
        <p:txBody>
          <a:bodyPr vert="horz" lIns="68580" tIns="34290" rIns="68580" bIns="34290" rtlCol="0" anchor="t">
            <a:normAutofit/>
          </a:bodyPr>
          <a:lstStyle/>
          <a:p>
            <a:pPr marL="0" indent="0">
              <a:buNone/>
            </a:pPr>
            <a:r>
              <a:rPr lang="en-US" sz="1500">
                <a:ea typeface="+mn-lt"/>
                <a:cs typeface="+mn-lt"/>
              </a:rPr>
              <a:t>When the process of activity design becomes intentional and pedagogy driven, rather than technology driven, instructors are able to find the activities, materials, and applications that will help learners best achieve the desired outcomes within their particular conditions.</a:t>
            </a:r>
            <a:endParaRPr lang="en-US" sz="1500">
              <a:cs typeface="Calibri"/>
            </a:endParaRPr>
          </a:p>
        </p:txBody>
      </p:sp>
    </p:spTree>
    <p:extLst>
      <p:ext uri="{BB962C8B-B14F-4D97-AF65-F5344CB8AC3E}">
        <p14:creationId xmlns:p14="http://schemas.microsoft.com/office/powerpoint/2010/main" val="3545357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599D-280C-4E9B-9AF5-897D8AA4183D}"/>
              </a:ext>
            </a:extLst>
          </p:cNvPr>
          <p:cNvSpPr>
            <a:spLocks noGrp="1"/>
          </p:cNvSpPr>
          <p:nvPr>
            <p:ph type="title"/>
          </p:nvPr>
        </p:nvSpPr>
        <p:spPr>
          <a:xfrm>
            <a:off x="571501" y="1459744"/>
            <a:ext cx="3985902" cy="994172"/>
          </a:xfrm>
        </p:spPr>
        <p:txBody>
          <a:bodyPr>
            <a:normAutofit/>
          </a:bodyPr>
          <a:lstStyle/>
          <a:p>
            <a:r>
              <a:rPr lang="en-US">
                <a:cs typeface="Calibri"/>
              </a:rPr>
              <a:t>Ethics</a:t>
            </a:r>
            <a:endParaRPr lang="en-US"/>
          </a:p>
        </p:txBody>
      </p:sp>
      <p:sp>
        <p:nvSpPr>
          <p:cNvPr id="3" name="Content Placeholder 2">
            <a:extLst>
              <a:ext uri="{FF2B5EF4-FFF2-40B4-BE49-F238E27FC236}">
                <a16:creationId xmlns:a16="http://schemas.microsoft.com/office/drawing/2014/main" id="{DD9137B5-8EE6-4CDA-830F-2224EDB8307A}"/>
              </a:ext>
            </a:extLst>
          </p:cNvPr>
          <p:cNvSpPr>
            <a:spLocks noGrp="1"/>
          </p:cNvSpPr>
          <p:nvPr>
            <p:ph idx="1"/>
          </p:nvPr>
        </p:nvSpPr>
        <p:spPr>
          <a:xfrm>
            <a:off x="571501" y="2566514"/>
            <a:ext cx="3985907" cy="2531940"/>
          </a:xfrm>
        </p:spPr>
        <p:txBody>
          <a:bodyPr vert="horz" lIns="68580" tIns="34290" rIns="68580" bIns="34290" rtlCol="0" anchor="t">
            <a:normAutofit lnSpcReduction="10000"/>
          </a:bodyPr>
          <a:lstStyle/>
          <a:p>
            <a:pPr marL="0" indent="0">
              <a:lnSpc>
                <a:spcPct val="90000"/>
              </a:lnSpc>
              <a:buNone/>
            </a:pPr>
            <a:r>
              <a:rPr lang="en-US" sz="1400">
                <a:ea typeface="+mn-lt"/>
                <a:cs typeface="+mn-lt"/>
              </a:rPr>
              <a:t>When mobile technologies are used, a unique set of issues arises, and decisions must be made about how learners are expected to use and interact via the technology. Educators should explore these issues in a, context-sensitive manner, and should strive for solutions that best meet the safety, comfort, learning and environmental needs of their students.</a:t>
            </a:r>
            <a:endParaRPr lang="en-US" sz="1400">
              <a:cs typeface="Calibri"/>
            </a:endParaRPr>
          </a:p>
          <a:p>
            <a:pPr>
              <a:lnSpc>
                <a:spcPct val="90000"/>
              </a:lnSpc>
            </a:pPr>
            <a:r>
              <a:rPr lang="en-US" sz="1400">
                <a:cs typeface="Calibri"/>
              </a:rPr>
              <a:t>Equity of devices</a:t>
            </a:r>
          </a:p>
          <a:p>
            <a:pPr lvl="1">
              <a:lnSpc>
                <a:spcPct val="90000"/>
              </a:lnSpc>
            </a:pPr>
            <a:r>
              <a:rPr lang="en-US" sz="1400">
                <a:cs typeface="Calibri"/>
              </a:rPr>
              <a:t>Pressure on families to provide devices</a:t>
            </a:r>
          </a:p>
          <a:p>
            <a:pPr lvl="1">
              <a:lnSpc>
                <a:spcPct val="90000"/>
              </a:lnSpc>
            </a:pPr>
            <a:r>
              <a:rPr lang="en-US" sz="1400">
                <a:cs typeface="Calibri"/>
              </a:rPr>
              <a:t>Various capabilities and challenges of devices </a:t>
            </a:r>
          </a:p>
          <a:p>
            <a:pPr>
              <a:lnSpc>
                <a:spcPct val="90000"/>
              </a:lnSpc>
            </a:pPr>
            <a:r>
              <a:rPr lang="en-US" sz="1400">
                <a:cs typeface="Calibri"/>
              </a:rPr>
              <a:t>Student privacy and data collection</a:t>
            </a:r>
          </a:p>
          <a:p>
            <a:pPr>
              <a:lnSpc>
                <a:spcPct val="90000"/>
              </a:lnSpc>
            </a:pPr>
            <a:r>
              <a:rPr lang="en-US" sz="1400">
                <a:cs typeface="Calibri"/>
              </a:rPr>
              <a:t>Health and wellness re: screen time</a:t>
            </a:r>
            <a:endParaRPr lang="en-US" sz="1400" dirty="0">
              <a:cs typeface="Calibri"/>
            </a:endParaRPr>
          </a:p>
          <a:p>
            <a:pPr>
              <a:lnSpc>
                <a:spcPct val="90000"/>
              </a:lnSpc>
            </a:pPr>
            <a:r>
              <a:rPr lang="en-US" sz="1400">
                <a:cs typeface="Calibri"/>
              </a:rPr>
              <a:t>Non-stop "engagement" or "always on"</a:t>
            </a:r>
            <a:endParaRPr lang="en-US"/>
          </a:p>
        </p:txBody>
      </p:sp>
      <p:sp>
        <p:nvSpPr>
          <p:cNvPr id="6"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7085" y="855744"/>
            <a:ext cx="4206915" cy="4380209"/>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400">
              <a:solidFill>
                <a:prstClr val="white"/>
              </a:solidFill>
              <a:latin typeface="Calibri" panose="020F0502020204030204"/>
            </a:endParaRPr>
          </a:p>
        </p:txBody>
      </p:sp>
      <p:sp>
        <p:nvSpPr>
          <p:cNvPr id="7" name="Freeform: Shape 10">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2606" y="857249"/>
            <a:ext cx="4081394" cy="424120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400">
              <a:solidFill>
                <a:prstClr val="white"/>
              </a:solidFill>
              <a:latin typeface="Calibri" panose="020F0502020204030204"/>
            </a:endParaRPr>
          </a:p>
        </p:txBody>
      </p:sp>
      <p:pic>
        <p:nvPicPr>
          <p:cNvPr id="4" name="Graphic 4" descr="Weights Uneven">
            <a:extLst>
              <a:ext uri="{FF2B5EF4-FFF2-40B4-BE49-F238E27FC236}">
                <a16:creationId xmlns:a16="http://schemas.microsoft.com/office/drawing/2014/main" id="{B3C55E28-6BD1-48DA-A31E-FC6150CA3A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13043" y="1339501"/>
            <a:ext cx="2847593" cy="2847593"/>
          </a:xfrm>
          <a:prstGeom prst="rect">
            <a:avLst/>
          </a:prstGeom>
        </p:spPr>
      </p:pic>
    </p:spTree>
    <p:extLst>
      <p:ext uri="{BB962C8B-B14F-4D97-AF65-F5344CB8AC3E}">
        <p14:creationId xmlns:p14="http://schemas.microsoft.com/office/powerpoint/2010/main" val="436719296"/>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4757"/>
            <a:ext cx="9144000" cy="5145993"/>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9" y="1337310"/>
            <a:ext cx="8190311" cy="418336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1577332"/>
            <a:ext cx="7708392" cy="3703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F9A7A3-A3CE-4F23-879B-092C3384944C}"/>
              </a:ext>
            </a:extLst>
          </p:cNvPr>
          <p:cNvSpPr>
            <a:spLocks noGrp="1"/>
          </p:cNvSpPr>
          <p:nvPr>
            <p:ph type="title"/>
          </p:nvPr>
        </p:nvSpPr>
        <p:spPr>
          <a:xfrm>
            <a:off x="1089492" y="1940806"/>
            <a:ext cx="7018399" cy="781426"/>
          </a:xfrm>
        </p:spPr>
        <p:txBody>
          <a:bodyPr vert="horz" lIns="68580" tIns="34290" rIns="68580" bIns="34290" rtlCol="0" anchor="ctr">
            <a:normAutofit fontScale="90000"/>
          </a:bodyPr>
          <a:lstStyle/>
          <a:p>
            <a:pPr algn="l">
              <a:lnSpc>
                <a:spcPct val="90000"/>
              </a:lnSpc>
            </a:pPr>
            <a:r>
              <a:rPr lang="en-US" sz="3000">
                <a:ea typeface="+mj-lt"/>
                <a:cs typeface="+mj-lt"/>
              </a:rPr>
              <a:t>Devising District Guidelines and School Policy</a:t>
            </a:r>
            <a:endParaRPr lang="en-US">
              <a:ea typeface="+mj-ea"/>
              <a:cs typeface="+mj-cs"/>
            </a:endParaRPr>
          </a:p>
        </p:txBody>
      </p:sp>
      <p:sp>
        <p:nvSpPr>
          <p:cNvPr id="5" name="TextBox 4">
            <a:extLst>
              <a:ext uri="{FF2B5EF4-FFF2-40B4-BE49-F238E27FC236}">
                <a16:creationId xmlns:a16="http://schemas.microsoft.com/office/drawing/2014/main" id="{BA8000E2-16C8-491C-B3A5-0055FB7D1AC6}"/>
              </a:ext>
            </a:extLst>
          </p:cNvPr>
          <p:cNvSpPr txBox="1"/>
          <p:nvPr/>
        </p:nvSpPr>
        <p:spPr>
          <a:xfrm>
            <a:off x="4519489" y="2883320"/>
            <a:ext cx="3674666" cy="2024976"/>
          </a:xfrm>
        </p:spPr>
        <p:txBody>
          <a:bodyPr rot="0" spcFirstLastPara="0" vertOverflow="overflow" horzOverflow="overflow" vert="horz" lIns="68580" tIns="34290" rIns="68580" bIns="34290" numCol="1" spcCol="0" rtlCol="0" fromWordArt="0" anchor="t" anchorCtr="0" forceAA="0" compatLnSpc="1">
            <a:prstTxWarp prst="textNoShape">
              <a:avLst/>
            </a:prstTxWarp>
            <a:normAutofit/>
          </a:bodyPr>
          <a:lstStyle/>
          <a:p>
            <a:pPr algn="r"/>
            <a:r>
              <a:rPr lang="en-US" sz="1500" i="1">
                <a:ea typeface="+mn-lt"/>
                <a:cs typeface="+mn-lt"/>
              </a:rPr>
              <a:t>According to Khaddage et al. (2015), many educational institutions have no standard policy for supporting teachers in evaluating and integrating apps for learning.</a:t>
            </a:r>
            <a:endParaRPr lang="en-US"/>
          </a:p>
          <a:p>
            <a:pPr algn="r">
              <a:lnSpc>
                <a:spcPct val="90000"/>
              </a:lnSpc>
              <a:spcAft>
                <a:spcPts val="450"/>
              </a:spcAft>
            </a:pPr>
            <a:endParaRPr lang="en-US" sz="1500" i="1" dirty="0">
              <a:cs typeface="Calibri"/>
            </a:endParaRPr>
          </a:p>
        </p:txBody>
      </p:sp>
      <p:sp>
        <p:nvSpPr>
          <p:cNvPr id="4" name="TextBox 3">
            <a:extLst>
              <a:ext uri="{FF2B5EF4-FFF2-40B4-BE49-F238E27FC236}">
                <a16:creationId xmlns:a16="http://schemas.microsoft.com/office/drawing/2014/main" id="{D32DEF77-13F3-41E8-9B39-E5C4FFA44F86}"/>
              </a:ext>
            </a:extLst>
          </p:cNvPr>
          <p:cNvSpPr txBox="1"/>
          <p:nvPr/>
        </p:nvSpPr>
        <p:spPr>
          <a:xfrm>
            <a:off x="1084772" y="2880145"/>
            <a:ext cx="2758296" cy="1361911"/>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400" i="1" dirty="0"/>
              <a:t>At all levels, national and local, mobile device policy needs to work together with school leadership to </a:t>
            </a:r>
            <a:r>
              <a:rPr lang="en-US" sz="1400" i="1"/>
              <a:t>have a positive impact on learning. </a:t>
            </a:r>
            <a:endParaRPr lang="en-US" sz="1400"/>
          </a:p>
          <a:p>
            <a:r>
              <a:rPr lang="en-US" sz="1400" i="1"/>
              <a:t>(Hylén, 2012)</a:t>
            </a:r>
            <a:endParaRPr lang="en-US" sz="1400">
              <a:ea typeface="+mn-lt"/>
              <a:cs typeface="+mn-lt"/>
            </a:endParaRPr>
          </a:p>
          <a:p>
            <a:endParaRPr lang="en-US" sz="1400" i="1" dirty="0">
              <a:cs typeface="Calibri"/>
            </a:endParaRPr>
          </a:p>
        </p:txBody>
      </p:sp>
    </p:spTree>
    <p:extLst>
      <p:ext uri="{BB962C8B-B14F-4D97-AF65-F5344CB8AC3E}">
        <p14:creationId xmlns:p14="http://schemas.microsoft.com/office/powerpoint/2010/main" val="67819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B5B03-6397-4A56-B562-656EC0875EE0}"/>
              </a:ext>
            </a:extLst>
          </p:cNvPr>
          <p:cNvSpPr>
            <a:spLocks noGrp="1"/>
          </p:cNvSpPr>
          <p:nvPr>
            <p:ph type="title"/>
          </p:nvPr>
        </p:nvSpPr>
        <p:spPr>
          <a:xfrm>
            <a:off x="603505" y="1941371"/>
            <a:ext cx="2712642" cy="3282429"/>
          </a:xfrm>
        </p:spPr>
        <p:txBody>
          <a:bodyPr anchor="ctr">
            <a:normAutofit/>
          </a:bodyPr>
          <a:lstStyle/>
          <a:p>
            <a:pPr algn="l"/>
            <a:r>
              <a:rPr lang="en-US" sz="3600">
                <a:cs typeface="Calibri"/>
              </a:rPr>
              <a:t>Devising Guidelines and Policy</a:t>
            </a:r>
            <a:endParaRPr lang="en-US" sz="3600"/>
          </a:p>
        </p:txBody>
      </p:sp>
      <p:sp>
        <p:nvSpPr>
          <p:cNvPr id="16" name="Freeform: Shape 16">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80727" y="857250"/>
            <a:ext cx="5460987" cy="51435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2168" y="857250"/>
            <a:ext cx="5249546" cy="51435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8CFFF4-AD50-4C2F-9D1A-0F350E53BE92}"/>
              </a:ext>
            </a:extLst>
          </p:cNvPr>
          <p:cNvSpPr>
            <a:spLocks noGrp="1"/>
          </p:cNvSpPr>
          <p:nvPr>
            <p:ph idx="1"/>
          </p:nvPr>
        </p:nvSpPr>
        <p:spPr>
          <a:xfrm>
            <a:off x="4572000" y="1906524"/>
            <a:ext cx="4126376" cy="3353562"/>
          </a:xfrm>
        </p:spPr>
        <p:txBody>
          <a:bodyPr vert="horz" lIns="68580" tIns="34290" rIns="68580" bIns="34290" rtlCol="0" anchor="ctr">
            <a:normAutofit/>
          </a:bodyPr>
          <a:lstStyle/>
          <a:p>
            <a:pPr>
              <a:lnSpc>
                <a:spcPct val="90000"/>
              </a:lnSpc>
            </a:pPr>
            <a:r>
              <a:rPr lang="en-US" sz="1500" i="1">
                <a:solidFill>
                  <a:schemeClr val="bg1"/>
                </a:solidFill>
                <a:ea typeface="+mn-lt"/>
                <a:cs typeface="+mn-lt"/>
              </a:rPr>
              <a:t>Beyond making decisions about types of devices and software, stakeholders should be integral in developing and annually reviewing mobile device rules and regulations for classroom use in school learning. </a:t>
            </a:r>
            <a:endParaRPr lang="en-US" sz="1500">
              <a:solidFill>
                <a:schemeClr val="bg1"/>
              </a:solidFill>
              <a:ea typeface="+mn-lt"/>
              <a:cs typeface="+mn-lt"/>
            </a:endParaRPr>
          </a:p>
          <a:p>
            <a:pPr>
              <a:lnSpc>
                <a:spcPct val="90000"/>
              </a:lnSpc>
            </a:pPr>
            <a:r>
              <a:rPr lang="en-US" sz="1500" i="1">
                <a:solidFill>
                  <a:schemeClr val="bg1"/>
                </a:solidFill>
                <a:ea typeface="+mn-lt"/>
                <a:cs typeface="+mn-lt"/>
              </a:rPr>
              <a:t>The regulations should address concerns and find ways to alleviate them without hindering learning opportunities that could occur through the devices. Device policies have potential to both hinder and help learning opportunities through mobile programs (Frits-chi &amp; Wolf, 2012). </a:t>
            </a:r>
            <a:endParaRPr lang="en-US" sz="1500">
              <a:solidFill>
                <a:schemeClr val="bg1"/>
              </a:solidFill>
              <a:ea typeface="+mn-lt"/>
              <a:cs typeface="+mn-lt"/>
            </a:endParaRPr>
          </a:p>
          <a:p>
            <a:pPr>
              <a:lnSpc>
                <a:spcPct val="90000"/>
              </a:lnSpc>
            </a:pPr>
            <a:r>
              <a:rPr lang="en-US" sz="1500" i="1">
                <a:solidFill>
                  <a:schemeClr val="bg1"/>
                </a:solidFill>
                <a:ea typeface="+mn-lt"/>
                <a:cs typeface="+mn-lt"/>
              </a:rPr>
              <a:t>At the local level, mobile device classroom rules are often woven into the school’s responsible use policy. </a:t>
            </a:r>
            <a:endParaRPr lang="en-US" sz="1500">
              <a:solidFill>
                <a:schemeClr val="bg1"/>
              </a:solidFill>
              <a:ea typeface="+mn-lt"/>
              <a:cs typeface="+mn-lt"/>
            </a:endParaRPr>
          </a:p>
        </p:txBody>
      </p:sp>
    </p:spTree>
    <p:extLst>
      <p:ext uri="{BB962C8B-B14F-4D97-AF65-F5344CB8AC3E}">
        <p14:creationId xmlns:p14="http://schemas.microsoft.com/office/powerpoint/2010/main" val="2296861267"/>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48445"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975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7B5B03-6397-4A56-B562-656EC0875EE0}"/>
              </a:ext>
            </a:extLst>
          </p:cNvPr>
          <p:cNvSpPr>
            <a:spLocks noGrp="1"/>
          </p:cNvSpPr>
          <p:nvPr>
            <p:ph type="title"/>
          </p:nvPr>
        </p:nvSpPr>
        <p:spPr>
          <a:xfrm>
            <a:off x="603504" y="870301"/>
            <a:ext cx="3867912" cy="1344975"/>
          </a:xfrm>
        </p:spPr>
        <p:txBody>
          <a:bodyPr>
            <a:normAutofit/>
          </a:bodyPr>
          <a:lstStyle/>
          <a:p>
            <a:r>
              <a:rPr lang="en-US" sz="3500" dirty="0">
                <a:cs typeface="Calibri"/>
              </a:rPr>
              <a:t>Stoplight Approach</a:t>
            </a:r>
            <a:endParaRPr lang="en-US" sz="3500" dirty="0"/>
          </a:p>
        </p:txBody>
      </p:sp>
      <p:sp>
        <p:nvSpPr>
          <p:cNvPr id="3" name="Content Placeholder 2">
            <a:extLst>
              <a:ext uri="{FF2B5EF4-FFF2-40B4-BE49-F238E27FC236}">
                <a16:creationId xmlns:a16="http://schemas.microsoft.com/office/drawing/2014/main" id="{508CFFF4-AD50-4C2F-9D1A-0F350E53BE92}"/>
              </a:ext>
            </a:extLst>
          </p:cNvPr>
          <p:cNvSpPr>
            <a:spLocks noGrp="1"/>
          </p:cNvSpPr>
          <p:nvPr>
            <p:ph idx="1"/>
          </p:nvPr>
        </p:nvSpPr>
        <p:spPr>
          <a:xfrm>
            <a:off x="229693" y="2164895"/>
            <a:ext cx="4241723" cy="3787387"/>
          </a:xfrm>
        </p:spPr>
        <p:txBody>
          <a:bodyPr vert="horz" lIns="68580" tIns="34290" rIns="68580" bIns="34290" rtlCol="0" anchor="t">
            <a:noAutofit/>
          </a:bodyPr>
          <a:lstStyle/>
          <a:p>
            <a:pPr marL="0" indent="0">
              <a:lnSpc>
                <a:spcPct val="90000"/>
              </a:lnSpc>
              <a:buNone/>
            </a:pPr>
            <a:r>
              <a:rPr lang="en-US" sz="1600" dirty="0">
                <a:ea typeface="+mn-lt"/>
                <a:cs typeface="+mn-lt"/>
              </a:rPr>
              <a:t>Consider implementing a schoolwide “stoplight” approach to managing BYOD devices in all teachers’ classrooms (Saline Area Schools Bring Your Own Device To School Program, 2013). </a:t>
            </a:r>
            <a:endParaRPr lang="en-US" sz="1600">
              <a:cs typeface="Calibri"/>
            </a:endParaRPr>
          </a:p>
          <a:p>
            <a:pPr marL="0" indent="0">
              <a:lnSpc>
                <a:spcPct val="90000"/>
              </a:lnSpc>
              <a:buNone/>
            </a:pPr>
            <a:endParaRPr lang="en-US" sz="1600" b="1" i="1" dirty="0">
              <a:ea typeface="+mn-lt"/>
              <a:cs typeface="+mn-lt"/>
            </a:endParaRPr>
          </a:p>
          <a:p>
            <a:pPr marL="0" indent="0">
              <a:lnSpc>
                <a:spcPct val="90000"/>
              </a:lnSpc>
              <a:buNone/>
            </a:pPr>
            <a:r>
              <a:rPr lang="en-US" sz="1600" b="1" i="1" dirty="0">
                <a:ea typeface="+mn-lt"/>
                <a:cs typeface="+mn-lt"/>
              </a:rPr>
              <a:t>Each day, teachers post a green, yellow, or red dot on their door. Each color represents how the mobile devices will be used in that classroom. </a:t>
            </a:r>
            <a:endParaRPr lang="en-US" sz="1600" dirty="0">
              <a:ea typeface="+mn-lt"/>
              <a:cs typeface="+mn-lt"/>
            </a:endParaRPr>
          </a:p>
          <a:p>
            <a:pPr marL="0" indent="0">
              <a:lnSpc>
                <a:spcPct val="90000"/>
              </a:lnSpc>
              <a:buNone/>
            </a:pPr>
            <a:endParaRPr lang="en-US" sz="1600" b="1" i="1" dirty="0">
              <a:ea typeface="+mn-lt"/>
              <a:cs typeface="+mn-lt"/>
            </a:endParaRPr>
          </a:p>
          <a:p>
            <a:pPr marL="0" indent="0">
              <a:lnSpc>
                <a:spcPct val="90000"/>
              </a:lnSpc>
              <a:buNone/>
            </a:pPr>
            <a:r>
              <a:rPr lang="en-US" sz="1600" b="1" i="1" dirty="0">
                <a:ea typeface="+mn-lt"/>
                <a:cs typeface="+mn-lt"/>
              </a:rPr>
              <a:t>The stoplight approach gives students clear and consistent expectations for their device use as they enter every classroom each day. This structure of managing the devices affords flexibility for teachers who want to use student mobile devices in learning to be able to use them, at the same time, it allows teachers who prefer that the devices were not used to be able to keep the devices from distracting from the learning (Herro, et. al., 2018).</a:t>
            </a:r>
            <a:endParaRPr lang="en-US" sz="1600" dirty="0">
              <a:cs typeface="Calibri"/>
            </a:endParaRPr>
          </a:p>
        </p:txBody>
      </p:sp>
      <p:pic>
        <p:nvPicPr>
          <p:cNvPr id="4" name="Picture 6" descr=".jpg">
            <a:extLst>
              <a:ext uri="{FF2B5EF4-FFF2-40B4-BE49-F238E27FC236}">
                <a16:creationId xmlns:a16="http://schemas.microsoft.com/office/drawing/2014/main" id="{FD415816-6C73-45CF-95CF-D9B9BDD2A762}"/>
              </a:ext>
            </a:extLst>
          </p:cNvPr>
          <p:cNvPicPr>
            <a:picLocks noChangeAspect="1"/>
          </p:cNvPicPr>
          <p:nvPr/>
        </p:nvPicPr>
        <p:blipFill>
          <a:blip r:embed="rId2"/>
          <a:stretch>
            <a:fillRect/>
          </a:stretch>
        </p:blipFill>
        <p:spPr>
          <a:xfrm>
            <a:off x="5227231" y="607861"/>
            <a:ext cx="3552722" cy="5486829"/>
          </a:xfrm>
          <a:prstGeom prst="rect">
            <a:avLst/>
          </a:prstGeom>
        </p:spPr>
      </p:pic>
      <p:sp>
        <p:nvSpPr>
          <p:cNvPr id="6" name="Title 1">
            <a:extLst>
              <a:ext uri="{FF2B5EF4-FFF2-40B4-BE49-F238E27FC236}">
                <a16:creationId xmlns:a16="http://schemas.microsoft.com/office/drawing/2014/main" id="{59A97947-16F2-4B78-AC71-43325B544E6D}"/>
              </a:ext>
            </a:extLst>
          </p:cNvPr>
          <p:cNvSpPr>
            <a:spLocks noGrp="1"/>
          </p:cNvSpPr>
          <p:nvPr/>
        </p:nvSpPr>
        <p:spPr>
          <a:xfrm>
            <a:off x="-146650" y="58978"/>
            <a:ext cx="525348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spcAft>
                <a:spcPts val="600"/>
              </a:spcAft>
            </a:pPr>
            <a:r>
              <a:rPr lang="en-US" sz="4100" dirty="0">
                <a:cs typeface="Calibri"/>
              </a:rPr>
              <a:t>Strategies for BYOD</a:t>
            </a:r>
            <a:endParaRPr lang="en-US" sz="4100" dirty="0"/>
          </a:p>
        </p:txBody>
      </p:sp>
      <p:cxnSp>
        <p:nvCxnSpPr>
          <p:cNvPr id="7" name="Straight Arrow Connector 6">
            <a:extLst>
              <a:ext uri="{FF2B5EF4-FFF2-40B4-BE49-F238E27FC236}">
                <a16:creationId xmlns:a16="http://schemas.microsoft.com/office/drawing/2014/main" id="{3485F839-990C-4E6E-86DE-BBF8E171BC61}"/>
              </a:ext>
            </a:extLst>
          </p:cNvPr>
          <p:cNvCxnSpPr/>
          <p:nvPr/>
        </p:nvCxnSpPr>
        <p:spPr>
          <a:xfrm>
            <a:off x="8370499" y="1577196"/>
            <a:ext cx="172527" cy="0"/>
          </a:xfrm>
          <a:prstGeom prst="straightConnector1">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80188192"/>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11">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0323" y="0"/>
            <a:ext cx="4703677"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13">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itle 1">
            <a:extLst>
              <a:ext uri="{FF2B5EF4-FFF2-40B4-BE49-F238E27FC236}">
                <a16:creationId xmlns:a16="http://schemas.microsoft.com/office/drawing/2014/main" id="{132282DE-CC1A-4E1C-ABD2-B24161BD7983}"/>
              </a:ext>
            </a:extLst>
          </p:cNvPr>
          <p:cNvSpPr>
            <a:spLocks noGrp="1"/>
          </p:cNvSpPr>
          <p:nvPr/>
        </p:nvSpPr>
        <p:spPr>
          <a:xfrm>
            <a:off x="603748" y="22069"/>
            <a:ext cx="4853557" cy="1340418"/>
          </a:xfr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pPr>
            <a:r>
              <a:rPr lang="en-US" sz="4100" dirty="0">
                <a:solidFill>
                  <a:srgbClr val="000000"/>
                </a:solidFill>
              </a:rPr>
              <a:t>Strategies</a:t>
            </a:r>
            <a:r>
              <a:rPr lang="en-US" dirty="0">
                <a:solidFill>
                  <a:srgbClr val="000000"/>
                </a:solidFill>
              </a:rPr>
              <a:t> for BYOD</a:t>
            </a:r>
          </a:p>
        </p:txBody>
      </p:sp>
      <p:sp>
        <p:nvSpPr>
          <p:cNvPr id="7" name="TextBox 6">
            <a:extLst>
              <a:ext uri="{FF2B5EF4-FFF2-40B4-BE49-F238E27FC236}">
                <a16:creationId xmlns:a16="http://schemas.microsoft.com/office/drawing/2014/main" id="{01D55963-F086-42AB-8076-4E7A2A622061}"/>
              </a:ext>
            </a:extLst>
          </p:cNvPr>
          <p:cNvSpPr txBox="1"/>
          <p:nvPr/>
        </p:nvSpPr>
        <p:spPr>
          <a:xfrm>
            <a:off x="603747" y="2272143"/>
            <a:ext cx="4177083" cy="3788830"/>
          </a:xfr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pPr>
            <a:r>
              <a:rPr lang="en-US" sz="2800" dirty="0">
                <a:solidFill>
                  <a:srgbClr val="000000"/>
                </a:solidFill>
              </a:rPr>
              <a:t>When devices are not required for learning, teachers may offer students a designated safe and secure location, such as a numbered wall pocket.</a:t>
            </a:r>
            <a:endParaRPr lang="en-US" sz="2800" dirty="0">
              <a:cs typeface="Calibri"/>
            </a:endParaRPr>
          </a:p>
        </p:txBody>
      </p:sp>
      <p:sp>
        <p:nvSpPr>
          <p:cNvPr id="11"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35436" y="590635"/>
            <a:ext cx="4108564"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6" descr=".jpg">
            <a:extLst>
              <a:ext uri="{FF2B5EF4-FFF2-40B4-BE49-F238E27FC236}">
                <a16:creationId xmlns:a16="http://schemas.microsoft.com/office/drawing/2014/main" id="{323213CB-61C2-42A0-AB92-65B2301501D0}"/>
              </a:ext>
            </a:extLst>
          </p:cNvPr>
          <p:cNvPicPr>
            <a:picLocks noGrp="1" noChangeAspect="1"/>
          </p:cNvPicPr>
          <p:nvPr>
            <p:ph idx="1"/>
          </p:nvPr>
        </p:nvPicPr>
        <p:blipFill rotWithShape="1">
          <a:blip r:embed="rId3"/>
          <a:srcRect l="7144" r="9567" b="3"/>
          <a:stretch/>
        </p:blipFill>
        <p:spPr>
          <a:xfrm>
            <a:off x="5169988" y="770037"/>
            <a:ext cx="3974012"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p:spPr>
      </p:pic>
      <p:sp>
        <p:nvSpPr>
          <p:cNvPr id="3" name="Title 1">
            <a:extLst>
              <a:ext uri="{FF2B5EF4-FFF2-40B4-BE49-F238E27FC236}">
                <a16:creationId xmlns:a16="http://schemas.microsoft.com/office/drawing/2014/main" id="{81E64B53-DCAC-40B9-BF20-B55DF8315D91}"/>
              </a:ext>
            </a:extLst>
          </p:cNvPr>
          <p:cNvSpPr>
            <a:spLocks noGrp="1"/>
          </p:cNvSpPr>
          <p:nvPr>
            <p:ph type="title"/>
          </p:nvPr>
        </p:nvSpPr>
        <p:spPr>
          <a:xfrm>
            <a:off x="761655" y="1042829"/>
            <a:ext cx="3867912" cy="1344975"/>
          </a:xfrm>
        </p:spPr>
        <p:txBody>
          <a:bodyPr>
            <a:normAutofit/>
          </a:bodyPr>
          <a:lstStyle/>
          <a:p>
            <a:r>
              <a:rPr lang="en-US" sz="3500" dirty="0">
                <a:cs typeface="Calibri"/>
              </a:rPr>
              <a:t>Wall Pockets</a:t>
            </a:r>
            <a:endParaRPr lang="en-US" dirty="0"/>
          </a:p>
        </p:txBody>
      </p:sp>
    </p:spTree>
    <p:extLst>
      <p:ext uri="{BB962C8B-B14F-4D97-AF65-F5344CB8AC3E}">
        <p14:creationId xmlns:p14="http://schemas.microsoft.com/office/powerpoint/2010/main" val="711449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BB7C51-829B-4243-9A2F-5EA8A29D7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ECE0A17-721D-47DA-B462-427AB9C656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3" name="Freeform 5">
              <a:extLst>
                <a:ext uri="{FF2B5EF4-FFF2-40B4-BE49-F238E27FC236}">
                  <a16:creationId xmlns:a16="http://schemas.microsoft.com/office/drawing/2014/main" id="{07B1C03F-70ED-4BE3-AFBC-CD51D4411F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AE84050F-F367-4A35-93F5-1397E3C667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5D88F3A8-CDAB-4D08-8D47-096D7AA346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2BEFDF5-BD04-4DD8-9671-13817A4D8A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ACA74E73-7B97-43C1-BC3B-89DED3F8AF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C11D94E0-EFF2-4934-97FD-3E424A25F2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70D5352A-232D-40A3-8A72-4CB6B8277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9E3B6EC6-9A43-43B8-BE95-D12BD1AF3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7B71BA3B-3BFF-4756-B642-C00DA5F4AD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6070AC7F-F9D6-4E73-A95C-9DA3846FD5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9DDF2314-3F38-4664-B31D-AEB55882BB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A59AAAEA-0A38-490A-9CBF-F8C79B0A6B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9AEF5CD7-59EB-48AC-BB37-3EB70C0529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24602B28-B14A-4724-9665-D2CDC19C98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541E4D23-8098-43A1-9826-246EBF1BBA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D164F3ED-DB01-4823-852E-A99B4C2641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05C52390-6376-4DB5-B289-6B1C527355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40ABB3F2-1D59-4F3E-921C-DD7B8D55BA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88E0EE84-E054-424D-A93B-D6D23AFFFF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F084CB4C-E741-4E13-AE65-BAB699C6C6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AA5D2838-70AA-418B-87DF-83A903E794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5" name="Group 34">
            <a:extLst>
              <a:ext uri="{FF2B5EF4-FFF2-40B4-BE49-F238E27FC236}">
                <a16:creationId xmlns:a16="http://schemas.microsoft.com/office/drawing/2014/main" id="{908DA454-A7F1-451C-B515-4957882495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36" name="Rectangle 35">
              <a:extLst>
                <a:ext uri="{FF2B5EF4-FFF2-40B4-BE49-F238E27FC236}">
                  <a16:creationId xmlns:a16="http://schemas.microsoft.com/office/drawing/2014/main" id="{696FE467-34A9-4910-A7C5-6B92891F24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22">
              <a:extLst>
                <a:ext uri="{FF2B5EF4-FFF2-40B4-BE49-F238E27FC236}">
                  <a16:creationId xmlns:a16="http://schemas.microsoft.com/office/drawing/2014/main" id="{01A2AF91-EF78-4611-8AF7-C1B45269F7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4C7115C0-C409-41DC-96F1-B784C5E37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666473" y="2358391"/>
            <a:ext cx="2624234" cy="2453676"/>
          </a:xfrm>
        </p:spPr>
        <p:txBody>
          <a:bodyPr>
            <a:normAutofit/>
          </a:bodyPr>
          <a:lstStyle/>
          <a:p>
            <a:r>
              <a:rPr lang="en-CA" sz="3500">
                <a:solidFill>
                  <a:schemeClr val="bg1"/>
                </a:solidFill>
              </a:rPr>
              <a:t>What devices are involved in BYOD?</a:t>
            </a:r>
          </a:p>
        </p:txBody>
      </p:sp>
      <p:sp>
        <p:nvSpPr>
          <p:cNvPr id="3" name="Content Placeholder 2"/>
          <p:cNvSpPr>
            <a:spLocks noGrp="1"/>
          </p:cNvSpPr>
          <p:nvPr>
            <p:ph idx="1"/>
          </p:nvPr>
        </p:nvSpPr>
        <p:spPr>
          <a:xfrm>
            <a:off x="3953854" y="481292"/>
            <a:ext cx="4697028" cy="1386953"/>
          </a:xfrm>
        </p:spPr>
        <p:txBody>
          <a:bodyPr vert="horz" lIns="91440" tIns="45720" rIns="91440" bIns="45720" rtlCol="0" anchor="ctr">
            <a:noAutofit/>
          </a:bodyPr>
          <a:lstStyle/>
          <a:p>
            <a:pPr marL="0" indent="0" algn="ctr">
              <a:buNone/>
            </a:pPr>
            <a:r>
              <a:rPr lang="en-CA" sz="2100" b="1">
                <a:ea typeface="+mn-lt"/>
                <a:cs typeface="+mn-lt"/>
              </a:rPr>
              <a:t>"A personally owned device is any technology device brought into the school and owned by a student (or the student’s family), staff or guests" </a:t>
            </a:r>
            <a:endParaRPr lang="en-US" sz="2100" b="1">
              <a:ea typeface="+mn-lt"/>
              <a:cs typeface="+mn-lt"/>
            </a:endParaRPr>
          </a:p>
          <a:p>
            <a:pPr marL="0" indent="0" algn="ctr">
              <a:buNone/>
            </a:pPr>
            <a:r>
              <a:rPr lang="en-CA" sz="2100">
                <a:ea typeface="+mn-lt"/>
                <a:cs typeface="+mn-lt"/>
              </a:rPr>
              <a:t>(Alberta Education, 2012).</a:t>
            </a:r>
            <a:r>
              <a:rPr lang="en-CA" sz="2100"/>
              <a:t> </a:t>
            </a:r>
            <a:endParaRPr lang="en-US" sz="2100">
              <a:cs typeface="Calibri"/>
            </a:endParaRPr>
          </a:p>
        </p:txBody>
      </p:sp>
      <p:sp>
        <p:nvSpPr>
          <p:cNvPr id="40" name="Rectangle 39">
            <a:extLst>
              <a:ext uri="{FF2B5EF4-FFF2-40B4-BE49-F238E27FC236}">
                <a16:creationId xmlns:a16="http://schemas.microsoft.com/office/drawing/2014/main" id="{DE4A42E0-EF5F-4494-B39B-3DB7D0475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6448" y="3667039"/>
            <a:ext cx="4701762" cy="2376200"/>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2256" y="4282346"/>
            <a:ext cx="4467573" cy="1172737"/>
          </a:xfrm>
          <a:prstGeom prst="rect">
            <a:avLst/>
          </a:prstGeom>
          <a:ln w="9525">
            <a:noFill/>
          </a:ln>
        </p:spPr>
      </p:pic>
      <p:sp>
        <p:nvSpPr>
          <p:cNvPr id="4" name="TextBox 3">
            <a:extLst>
              <a:ext uri="{FF2B5EF4-FFF2-40B4-BE49-F238E27FC236}">
                <a16:creationId xmlns:a16="http://schemas.microsoft.com/office/drawing/2014/main" id="{6D085981-D937-4874-B50D-C863D06C9BA1}"/>
              </a:ext>
            </a:extLst>
          </p:cNvPr>
          <p:cNvSpPr txBox="1"/>
          <p:nvPr/>
        </p:nvSpPr>
        <p:spPr>
          <a:xfrm>
            <a:off x="3444815" y="2222739"/>
            <a:ext cx="5848709"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cs typeface="Segoe UI"/>
              </a:rPr>
              <a:t>Personal electronic devices include:</a:t>
            </a:r>
            <a:r>
              <a:rPr lang="en-US">
                <a:cs typeface="Segoe UI"/>
              </a:rPr>
              <a:t>​</a:t>
            </a:r>
            <a:endParaRPr lang="en-US"/>
          </a:p>
          <a:p>
            <a:pPr lvl="1">
              <a:buChar char="•"/>
            </a:pPr>
            <a:r>
              <a:rPr lang="en-CA">
                <a:cs typeface="Arial"/>
              </a:rPr>
              <a:t>Tablet devices</a:t>
            </a:r>
            <a:r>
              <a:rPr lang="en-US">
                <a:cs typeface="Arial"/>
              </a:rPr>
              <a:t>​</a:t>
            </a:r>
          </a:p>
          <a:p>
            <a:pPr lvl="1">
              <a:buChar char="•"/>
            </a:pPr>
            <a:r>
              <a:rPr lang="en-CA">
                <a:cs typeface="Arial"/>
              </a:rPr>
              <a:t>Netbook and Laptop computers</a:t>
            </a:r>
            <a:r>
              <a:rPr lang="en-US">
                <a:cs typeface="Arial"/>
              </a:rPr>
              <a:t>​</a:t>
            </a:r>
          </a:p>
          <a:p>
            <a:pPr lvl="1">
              <a:buChar char="•"/>
            </a:pPr>
            <a:r>
              <a:rPr lang="en-CA">
                <a:cs typeface="Arial"/>
              </a:rPr>
              <a:t>Smart Phones with WiFi capacity</a:t>
            </a:r>
            <a:r>
              <a:rPr lang="en-US">
                <a:cs typeface="Arial"/>
              </a:rPr>
              <a:t>​</a:t>
            </a:r>
          </a:p>
          <a:p>
            <a:pPr lvl="1">
              <a:buChar char="•"/>
            </a:pPr>
            <a:r>
              <a:rPr lang="en-CA">
                <a:cs typeface="Arial"/>
              </a:rPr>
              <a:t>Other WiFi enabled devices</a:t>
            </a:r>
            <a:r>
              <a:rPr lang="en-US">
                <a:cs typeface="Arial"/>
              </a:rPr>
              <a:t>​ </a:t>
            </a:r>
            <a:r>
              <a:rPr lang="en-CA">
                <a:cs typeface="Segoe UI"/>
              </a:rPr>
              <a:t>(eg. iPod Touch, Kindle)</a:t>
            </a:r>
          </a:p>
        </p:txBody>
      </p:sp>
    </p:spTree>
    <p:extLst>
      <p:ext uri="{BB962C8B-B14F-4D97-AF65-F5344CB8AC3E}">
        <p14:creationId xmlns:p14="http://schemas.microsoft.com/office/powerpoint/2010/main" val="1872075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F5953-3895-4389-B072-8E0707F47262}"/>
              </a:ext>
            </a:extLst>
          </p:cNvPr>
          <p:cNvSpPr>
            <a:spLocks noGrp="1"/>
          </p:cNvSpPr>
          <p:nvPr>
            <p:ph type="title"/>
          </p:nvPr>
        </p:nvSpPr>
        <p:spPr>
          <a:xfrm>
            <a:off x="4813299" y="490537"/>
            <a:ext cx="3968748" cy="1628775"/>
          </a:xfrm>
        </p:spPr>
        <p:txBody>
          <a:bodyPr vert="horz" lIns="91440" tIns="45720" rIns="91440" bIns="45720" rtlCol="0" anchor="b">
            <a:normAutofit/>
          </a:bodyPr>
          <a:lstStyle/>
          <a:p>
            <a:pPr algn="l">
              <a:lnSpc>
                <a:spcPct val="90000"/>
              </a:lnSpc>
            </a:pPr>
            <a:r>
              <a:rPr lang="en-US" sz="3500" dirty="0"/>
              <a:t>Key Resource</a:t>
            </a:r>
          </a:p>
        </p:txBody>
      </p:sp>
      <p:pic>
        <p:nvPicPr>
          <p:cNvPr id="4" name="Picture 4" descr="A screenshot of a cell phone&#10;&#10;Description automatically generated">
            <a:extLst>
              <a:ext uri="{FF2B5EF4-FFF2-40B4-BE49-F238E27FC236}">
                <a16:creationId xmlns:a16="http://schemas.microsoft.com/office/drawing/2014/main" id="{4A8F3494-775F-4A31-BC2F-E031172D9A9D}"/>
              </a:ext>
            </a:extLst>
          </p:cNvPr>
          <p:cNvPicPr>
            <a:picLocks noGrp="1" noChangeAspect="1"/>
          </p:cNvPicPr>
          <p:nvPr>
            <p:ph idx="1"/>
          </p:nvPr>
        </p:nvPicPr>
        <p:blipFill rotWithShape="1">
          <a:blip r:embed="rId2"/>
          <a:srcRect t="4675" r="2" b="757"/>
          <a:stretch/>
        </p:blipFill>
        <p:spPr>
          <a:xfrm>
            <a:off x="1" y="1587"/>
            <a:ext cx="4571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p:spPr>
      </p:pic>
      <p:sp>
        <p:nvSpPr>
          <p:cNvPr id="6" name="TextBox 5">
            <a:extLst>
              <a:ext uri="{FF2B5EF4-FFF2-40B4-BE49-F238E27FC236}">
                <a16:creationId xmlns:a16="http://schemas.microsoft.com/office/drawing/2014/main" id="{B760C083-A1F4-43B0-8337-FF99B043654F}"/>
              </a:ext>
            </a:extLst>
          </p:cNvPr>
          <p:cNvSpPr txBox="1"/>
          <p:nvPr/>
        </p:nvSpPr>
        <p:spPr>
          <a:xfrm>
            <a:off x="4813300" y="2614612"/>
            <a:ext cx="3968747" cy="3752849"/>
          </a:xfr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gn="ctr">
              <a:lnSpc>
                <a:spcPct val="90000"/>
              </a:lnSpc>
              <a:spcBef>
                <a:spcPct val="20000"/>
              </a:spcBef>
            </a:pPr>
            <a:r>
              <a:rPr lang="en-US" sz="1600" b="1" i="1" dirty="0"/>
              <a:t>"Exploring practices and policies that underpin this quickly shifting mobile technology context is crucial for ensuring its intelligent, purposeful, and equitable use".</a:t>
            </a:r>
            <a:endParaRPr lang="en-US" sz="1600" dirty="0">
              <a:cs typeface="Calibri"/>
            </a:endParaRPr>
          </a:p>
          <a:p>
            <a:pPr algn="ctr">
              <a:lnSpc>
                <a:spcPct val="90000"/>
              </a:lnSpc>
              <a:spcBef>
                <a:spcPct val="20000"/>
              </a:spcBef>
            </a:pPr>
            <a:r>
              <a:rPr lang="en-US" sz="1600" b="1" i="1" dirty="0"/>
              <a:t>Herro, et. al., 2018, abstract</a:t>
            </a:r>
            <a:endParaRPr lang="en-US" sz="1600" dirty="0">
              <a:cs typeface="Calibri"/>
            </a:endParaRPr>
          </a:p>
        </p:txBody>
      </p:sp>
    </p:spTree>
    <p:extLst>
      <p:ext uri="{BB962C8B-B14F-4D97-AF65-F5344CB8AC3E}">
        <p14:creationId xmlns:p14="http://schemas.microsoft.com/office/powerpoint/2010/main" val="4210549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B7CF-2D04-4D1C-8947-8B94E6475D08}"/>
              </a:ext>
            </a:extLst>
          </p:cNvPr>
          <p:cNvSpPr>
            <a:spLocks noGrp="1"/>
          </p:cNvSpPr>
          <p:nvPr>
            <p:ph type="title"/>
          </p:nvPr>
        </p:nvSpPr>
        <p:spPr/>
        <p:txBody>
          <a:bodyPr>
            <a:normAutofit fontScale="90000"/>
          </a:bodyPr>
          <a:lstStyle/>
          <a:p>
            <a:r>
              <a:rPr lang="en-US">
                <a:cs typeface="Calibri"/>
              </a:rPr>
              <a:t>BYOD Specifications for New Devices</a:t>
            </a:r>
            <a:endParaRPr lang="en-US"/>
          </a:p>
        </p:txBody>
      </p:sp>
      <p:pic>
        <p:nvPicPr>
          <p:cNvPr id="4" name="Picture 4" descr="A screenshot of a cell phone&#10;&#10;Description automatically generated">
            <a:extLst>
              <a:ext uri="{FF2B5EF4-FFF2-40B4-BE49-F238E27FC236}">
                <a16:creationId xmlns:a16="http://schemas.microsoft.com/office/drawing/2014/main" id="{80BB65BF-B687-42A3-9BC9-01BB35C5EC11}"/>
              </a:ext>
            </a:extLst>
          </p:cNvPr>
          <p:cNvPicPr>
            <a:picLocks noGrp="1" noChangeAspect="1"/>
          </p:cNvPicPr>
          <p:nvPr>
            <p:ph idx="1"/>
          </p:nvPr>
        </p:nvPicPr>
        <p:blipFill>
          <a:blip r:embed="rId2"/>
          <a:stretch>
            <a:fillRect/>
          </a:stretch>
        </p:blipFill>
        <p:spPr>
          <a:xfrm>
            <a:off x="183401" y="1890382"/>
            <a:ext cx="8791397" cy="3775213"/>
          </a:xfrm>
        </p:spPr>
      </p:pic>
      <p:sp>
        <p:nvSpPr>
          <p:cNvPr id="5" name="TextBox 4">
            <a:extLst>
              <a:ext uri="{FF2B5EF4-FFF2-40B4-BE49-F238E27FC236}">
                <a16:creationId xmlns:a16="http://schemas.microsoft.com/office/drawing/2014/main" id="{25D64CE8-7362-4A58-9443-53A92F493BBF}"/>
              </a:ext>
            </a:extLst>
          </p:cNvPr>
          <p:cNvSpPr txBox="1"/>
          <p:nvPr/>
        </p:nvSpPr>
        <p:spPr>
          <a:xfrm>
            <a:off x="3200400" y="105638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August 2020</a:t>
            </a:r>
          </a:p>
        </p:txBody>
      </p:sp>
      <p:sp>
        <p:nvSpPr>
          <p:cNvPr id="6" name="TextBox 5">
            <a:extLst>
              <a:ext uri="{FF2B5EF4-FFF2-40B4-BE49-F238E27FC236}">
                <a16:creationId xmlns:a16="http://schemas.microsoft.com/office/drawing/2014/main" id="{41709E53-7760-4E34-ABDF-C484A2536DE3}"/>
              </a:ext>
            </a:extLst>
          </p:cNvPr>
          <p:cNvSpPr txBox="1"/>
          <p:nvPr/>
        </p:nvSpPr>
        <p:spPr>
          <a:xfrm>
            <a:off x="460040" y="5670984"/>
            <a:ext cx="829491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If a family is purchasing a new device, they will need to ensure that it meets the </a:t>
            </a:r>
            <a:r>
              <a:rPr lang="en-US"/>
              <a:t>minimum specifications for new devices. These specifications are </a:t>
            </a:r>
            <a:r>
              <a:rPr lang="en-US" dirty="0"/>
              <a:t>required to ensure the device will be sufficient to last throughout high school.</a:t>
            </a:r>
            <a:endParaRPr lang="en-US"/>
          </a:p>
        </p:txBody>
      </p:sp>
    </p:spTree>
    <p:extLst>
      <p:ext uri="{BB962C8B-B14F-4D97-AF65-F5344CB8AC3E}">
        <p14:creationId xmlns:p14="http://schemas.microsoft.com/office/powerpoint/2010/main" val="187752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FBAB-5C81-4A93-BCF8-95036BE68562}"/>
              </a:ext>
            </a:extLst>
          </p:cNvPr>
          <p:cNvSpPr>
            <a:spLocks noGrp="1"/>
          </p:cNvSpPr>
          <p:nvPr>
            <p:ph type="title"/>
          </p:nvPr>
        </p:nvSpPr>
        <p:spPr/>
        <p:txBody>
          <a:bodyPr>
            <a:normAutofit/>
          </a:bodyPr>
          <a:lstStyle/>
          <a:p>
            <a:r>
              <a:rPr lang="en-US" sz="3900">
                <a:ea typeface="+mj-lt"/>
                <a:cs typeface="+mj-lt"/>
              </a:rPr>
              <a:t>BYOD Specifications for Current Devices</a:t>
            </a:r>
          </a:p>
          <a:p>
            <a:endParaRPr lang="en-US" sz="3900" dirty="0">
              <a:cs typeface="Calibri"/>
            </a:endParaRPr>
          </a:p>
        </p:txBody>
      </p:sp>
      <p:pic>
        <p:nvPicPr>
          <p:cNvPr id="4" name="Picture 4" descr="A screenshot of a cell phone&#10;&#10;Description automatically generated">
            <a:extLst>
              <a:ext uri="{FF2B5EF4-FFF2-40B4-BE49-F238E27FC236}">
                <a16:creationId xmlns:a16="http://schemas.microsoft.com/office/drawing/2014/main" id="{26CD9ABE-42C9-49A9-A92D-773AB5B93ED0}"/>
              </a:ext>
            </a:extLst>
          </p:cNvPr>
          <p:cNvPicPr>
            <a:picLocks noGrp="1" noChangeAspect="1"/>
          </p:cNvPicPr>
          <p:nvPr>
            <p:ph idx="1"/>
          </p:nvPr>
        </p:nvPicPr>
        <p:blipFill>
          <a:blip r:embed="rId2"/>
          <a:stretch>
            <a:fillRect/>
          </a:stretch>
        </p:blipFill>
        <p:spPr>
          <a:xfrm>
            <a:off x="1327606" y="961256"/>
            <a:ext cx="6417796" cy="5179106"/>
          </a:xfrm>
        </p:spPr>
      </p:pic>
      <p:sp>
        <p:nvSpPr>
          <p:cNvPr id="5" name="TextBox 4">
            <a:extLst>
              <a:ext uri="{FF2B5EF4-FFF2-40B4-BE49-F238E27FC236}">
                <a16:creationId xmlns:a16="http://schemas.microsoft.com/office/drawing/2014/main" id="{065B05F2-B6CA-4A6E-ACCC-597582BD1CF0}"/>
              </a:ext>
            </a:extLst>
          </p:cNvPr>
          <p:cNvSpPr txBox="1"/>
          <p:nvPr/>
        </p:nvSpPr>
        <p:spPr>
          <a:xfrm>
            <a:off x="3200400" y="77241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August 2020</a:t>
            </a:r>
          </a:p>
        </p:txBody>
      </p:sp>
      <p:sp>
        <p:nvSpPr>
          <p:cNvPr id="6" name="TextBox 5">
            <a:extLst>
              <a:ext uri="{FF2B5EF4-FFF2-40B4-BE49-F238E27FC236}">
                <a16:creationId xmlns:a16="http://schemas.microsoft.com/office/drawing/2014/main" id="{53D0412B-0DE7-460C-9D63-3B43C626DFE2}"/>
              </a:ext>
            </a:extLst>
          </p:cNvPr>
          <p:cNvSpPr txBox="1"/>
          <p:nvPr/>
        </p:nvSpPr>
        <p:spPr>
          <a:xfrm>
            <a:off x="62475" y="6125344"/>
            <a:ext cx="900485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If a student already has access to a device that can be used in school, the student should </a:t>
            </a:r>
            <a:r>
              <a:rPr lang="en-US"/>
              <a:t>ensure that it meets the minimum specifications for current devices.</a:t>
            </a:r>
            <a:endParaRPr lang="en-US" dirty="0">
              <a:cs typeface="Calibri"/>
            </a:endParaRPr>
          </a:p>
        </p:txBody>
      </p:sp>
    </p:spTree>
    <p:extLst>
      <p:ext uri="{BB962C8B-B14F-4D97-AF65-F5344CB8AC3E}">
        <p14:creationId xmlns:p14="http://schemas.microsoft.com/office/powerpoint/2010/main" val="2913444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a:bodyPr>
          <a:lstStyle/>
          <a:p>
            <a:r>
              <a:rPr lang="en-US" sz="3850"/>
              <a:t>Questions?</a:t>
            </a:r>
          </a:p>
        </p:txBody>
      </p:sp>
      <p:sp>
        <p:nvSpPr>
          <p:cNvPr id="3" name="Content Placeholder 2"/>
          <p:cNvSpPr>
            <a:spLocks noGrp="1"/>
          </p:cNvSpPr>
          <p:nvPr>
            <p:ph idx="1"/>
          </p:nvPr>
        </p:nvSpPr>
        <p:spPr>
          <a:xfrm>
            <a:off x="924208" y="1595339"/>
            <a:ext cx="5033221" cy="3788227"/>
          </a:xfrm>
        </p:spPr>
        <p:txBody>
          <a:bodyPr vert="horz" lIns="91440" tIns="45720" rIns="91440" bIns="45720" rtlCol="0" anchor="ctr">
            <a:normAutofit/>
          </a:bodyPr>
          <a:lstStyle/>
          <a:p>
            <a:pPr marL="0" indent="0">
              <a:buNone/>
            </a:pPr>
            <a:r>
              <a:rPr lang="en-US" sz="2400"/>
              <a:t>Matt McGuire</a:t>
            </a:r>
            <a:br>
              <a:rPr lang="en-US" sz="2400"/>
            </a:br>
            <a:r>
              <a:rPr lang="en-US" sz="2400"/>
              <a:t>Subject Coordinator</a:t>
            </a:r>
          </a:p>
          <a:p>
            <a:pPr marL="0" indent="0">
              <a:buNone/>
            </a:pPr>
            <a:r>
              <a:rPr lang="en-US" sz="2400"/>
              <a:t>Technology (K-12) &amp; Skilled Trades</a:t>
            </a:r>
            <a:endParaRPr lang="en-US" sz="2400">
              <a:cs typeface="Calibri"/>
            </a:endParaRPr>
          </a:p>
          <a:p>
            <a:pPr marL="0" indent="0">
              <a:buNone/>
            </a:pPr>
            <a:r>
              <a:rPr lang="en-US" sz="2400"/>
              <a:t>Anglophone West School District</a:t>
            </a:r>
            <a:br>
              <a:rPr lang="en-US" sz="2400"/>
            </a:br>
            <a:r>
              <a:rPr lang="en-US" sz="2400">
                <a:hlinkClick r:id="rId2"/>
              </a:rPr>
              <a:t>matt.mcguire@nbed.nb.ca</a:t>
            </a:r>
            <a:r>
              <a:rPr lang="en-US" sz="2400"/>
              <a:t> </a:t>
            </a:r>
            <a:br>
              <a:rPr lang="en-US" sz="2400"/>
            </a:br>
            <a:r>
              <a:rPr lang="en-US" sz="2400"/>
              <a:t>(506) 444-5908</a:t>
            </a:r>
            <a:endParaRPr lang="en-US" sz="2400">
              <a:cs typeface="Calibri"/>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rgbClr val="415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8A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9696" y="3130184"/>
            <a:ext cx="1922747" cy="498351"/>
          </a:xfrm>
          <a:prstGeom prst="rect">
            <a:avLst/>
          </a:prstGeom>
        </p:spPr>
      </p:pic>
    </p:spTree>
    <p:extLst>
      <p:ext uri="{BB962C8B-B14F-4D97-AF65-F5344CB8AC3E}">
        <p14:creationId xmlns:p14="http://schemas.microsoft.com/office/powerpoint/2010/main" val="353200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5719" y="513612"/>
            <a:ext cx="7420599" cy="1031216"/>
          </a:xfrm>
        </p:spPr>
        <p:txBody>
          <a:bodyPr anchor="b">
            <a:normAutofit/>
          </a:bodyPr>
          <a:lstStyle/>
          <a:p>
            <a:r>
              <a:rPr lang="en-CA">
                <a:cs typeface="Calibri"/>
              </a:rPr>
              <a:t>To BYOD or not to BYOD...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7681" y="5725856"/>
            <a:ext cx="3802037" cy="996427"/>
          </a:xfrm>
          <a:prstGeom prst="rect">
            <a:avLst/>
          </a:prstGeom>
        </p:spPr>
      </p:pic>
      <p:sp>
        <p:nvSpPr>
          <p:cNvPr id="15" name="Freeform: Shape 17">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85115" y="1884045"/>
            <a:ext cx="2456751"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20" name="Freeform: Shape 19">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1866" y="3222529"/>
            <a:ext cx="2432214"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861463" y="2408547"/>
            <a:ext cx="4445580" cy="3387145"/>
          </a:xfrm>
        </p:spPr>
        <p:txBody>
          <a:bodyPr vert="horz" lIns="91440" tIns="45720" rIns="91440" bIns="45720" rtlCol="0" anchor="ctr">
            <a:normAutofit lnSpcReduction="10000"/>
          </a:bodyPr>
          <a:lstStyle/>
          <a:p>
            <a:pPr>
              <a:lnSpc>
                <a:spcPct val="90000"/>
              </a:lnSpc>
            </a:pPr>
            <a:r>
              <a:rPr lang="en-CA" sz="1800" dirty="0">
                <a:cs typeface="Calibri"/>
                <a:hlinkClick r:id="rId3"/>
              </a:rPr>
              <a:t>BYOD: A Guide for Schools</a:t>
            </a:r>
            <a:r>
              <a:rPr lang="en-CA" sz="1800" dirty="0">
                <a:cs typeface="Calibri"/>
              </a:rPr>
              <a:t> </a:t>
            </a:r>
            <a:endParaRPr lang="en-US" dirty="0"/>
          </a:p>
          <a:p>
            <a:pPr marL="0" indent="0">
              <a:lnSpc>
                <a:spcPct val="90000"/>
              </a:lnSpc>
              <a:buNone/>
            </a:pPr>
            <a:r>
              <a:rPr lang="en-CA" sz="1800" dirty="0">
                <a:cs typeface="Calibri"/>
              </a:rPr>
              <a:t>       (Alberta Government)</a:t>
            </a:r>
            <a:endParaRPr lang="en-CA" dirty="0">
              <a:cs typeface="Calibri"/>
            </a:endParaRPr>
          </a:p>
          <a:p>
            <a:pPr>
              <a:lnSpc>
                <a:spcPct val="90000"/>
              </a:lnSpc>
            </a:pPr>
            <a:r>
              <a:rPr lang="en-CA" sz="1800" dirty="0">
                <a:cs typeface="Calibri"/>
                <a:hlinkClick r:id="rId4"/>
              </a:rPr>
              <a:t>Bring Your Own Device (BYOD) in Schools 2013 Literature Review</a:t>
            </a:r>
            <a:r>
              <a:rPr lang="en-CA" sz="1800" dirty="0">
                <a:cs typeface="Calibri"/>
              </a:rPr>
              <a:t> </a:t>
            </a:r>
          </a:p>
          <a:p>
            <a:pPr marL="0" indent="0">
              <a:lnSpc>
                <a:spcPct val="90000"/>
              </a:lnSpc>
              <a:buNone/>
            </a:pPr>
            <a:r>
              <a:rPr lang="en-CA" sz="1800" dirty="0">
                <a:cs typeface="Calibri"/>
              </a:rPr>
              <a:t>       (</a:t>
            </a:r>
            <a:r>
              <a:rPr lang="en-CA" sz="1800" dirty="0">
                <a:ea typeface="+mn-lt"/>
                <a:cs typeface="+mn-lt"/>
              </a:rPr>
              <a:t>NSW Department of Education)</a:t>
            </a:r>
            <a:endParaRPr lang="en-CA" dirty="0">
              <a:cs typeface="Calibri"/>
            </a:endParaRPr>
          </a:p>
          <a:p>
            <a:pPr>
              <a:lnSpc>
                <a:spcPct val="90000"/>
              </a:lnSpc>
            </a:pPr>
            <a:r>
              <a:rPr lang="en-CA" sz="1800" dirty="0">
                <a:ea typeface="+mn-lt"/>
                <a:cs typeface="+mn-lt"/>
                <a:hlinkClick r:id="rId5"/>
              </a:rPr>
              <a:t>The Future of Education: BYOD in the Classroom</a:t>
            </a:r>
            <a:r>
              <a:rPr lang="en-CA" sz="1800" dirty="0">
                <a:ea typeface="+mn-lt"/>
                <a:cs typeface="+mn-lt"/>
              </a:rPr>
              <a:t> (Wired Magazine)</a:t>
            </a:r>
            <a:endParaRPr lang="en-CA" sz="1800" dirty="0">
              <a:cs typeface="Calibri"/>
            </a:endParaRPr>
          </a:p>
          <a:p>
            <a:r>
              <a:rPr lang="en-CA" sz="1800" dirty="0">
                <a:ea typeface="+mn-lt"/>
                <a:cs typeface="+mn-lt"/>
                <a:hlinkClick r:id="rId6"/>
              </a:rPr>
              <a:t>Schools Don’t Need Cellphone Search Policies. They Already Have the Charter</a:t>
            </a:r>
            <a:r>
              <a:rPr lang="en-CA" sz="1800" dirty="0">
                <a:ea typeface="+mn-lt"/>
                <a:cs typeface="+mn-lt"/>
              </a:rPr>
              <a:t> Huffington Post </a:t>
            </a:r>
            <a:endParaRPr lang="en-CA">
              <a:ea typeface="+mn-lt"/>
              <a:cs typeface="+mn-lt"/>
            </a:endParaRPr>
          </a:p>
          <a:p>
            <a:r>
              <a:rPr lang="en-CA" sz="1800" i="1" dirty="0">
                <a:ea typeface="+mn-lt"/>
                <a:cs typeface="+mn-lt"/>
                <a:hlinkClick r:id="rId7"/>
              </a:rPr>
              <a:t>Gadgets go to School: The Benefits and Risks of BYOD</a:t>
            </a:r>
            <a:r>
              <a:rPr lang="en-CA" sz="1800" dirty="0">
                <a:ea typeface="+mn-lt"/>
                <a:cs typeface="+mn-lt"/>
              </a:rPr>
              <a:t> </a:t>
            </a:r>
            <a:endParaRPr lang="en-CA">
              <a:cs typeface="Calibri"/>
            </a:endParaRPr>
          </a:p>
        </p:txBody>
      </p:sp>
      <p:sp>
        <p:nvSpPr>
          <p:cNvPr id="5" name="TextBox 4">
            <a:extLst>
              <a:ext uri="{FF2B5EF4-FFF2-40B4-BE49-F238E27FC236}">
                <a16:creationId xmlns:a16="http://schemas.microsoft.com/office/drawing/2014/main" id="{2E3EB594-B146-4971-9A0B-3CE0FB2DBD9E}"/>
              </a:ext>
            </a:extLst>
          </p:cNvPr>
          <p:cNvSpPr txBox="1"/>
          <p:nvPr/>
        </p:nvSpPr>
        <p:spPr>
          <a:xfrm>
            <a:off x="5817079" y="2539042"/>
            <a:ext cx="2743200" cy="17081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sz="2100" dirty="0"/>
              <a:t>Here are a few articles to help you better understand and make decisions around BYOD use in your school.</a:t>
            </a:r>
            <a:endParaRPr lang="en-US" sz="2100" dirty="0">
              <a:cs typeface="Calibri"/>
            </a:endParaRPr>
          </a:p>
        </p:txBody>
      </p:sp>
    </p:spTree>
    <p:extLst>
      <p:ext uri="{BB962C8B-B14F-4D97-AF65-F5344CB8AC3E}">
        <p14:creationId xmlns:p14="http://schemas.microsoft.com/office/powerpoint/2010/main" val="709069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5076" y="500574"/>
            <a:ext cx="5965063" cy="1022926"/>
          </a:xfrm>
        </p:spPr>
        <p:txBody>
          <a:bodyPr>
            <a:normAutofit/>
          </a:bodyPr>
          <a:lstStyle/>
          <a:p>
            <a:pPr>
              <a:lnSpc>
                <a:spcPct val="90000"/>
              </a:lnSpc>
            </a:pPr>
            <a:r>
              <a:rPr lang="en-US" sz="3000"/>
              <a:t>Two Types of BYOD Models in ASD-W</a:t>
            </a:r>
          </a:p>
        </p:txBody>
      </p:sp>
      <p:sp>
        <p:nvSpPr>
          <p:cNvPr id="3" name="Content Placeholder 2"/>
          <p:cNvSpPr>
            <a:spLocks noGrp="1"/>
          </p:cNvSpPr>
          <p:nvPr>
            <p:ph idx="1"/>
          </p:nvPr>
        </p:nvSpPr>
        <p:spPr>
          <a:xfrm>
            <a:off x="852321" y="2227943"/>
            <a:ext cx="5033221" cy="3788227"/>
          </a:xfrm>
        </p:spPr>
        <p:txBody>
          <a:bodyPr vert="horz" lIns="91440" tIns="45720" rIns="91440" bIns="45720" rtlCol="0" anchor="ctr">
            <a:normAutofit/>
          </a:bodyPr>
          <a:lstStyle/>
          <a:p>
            <a:pPr>
              <a:lnSpc>
                <a:spcPct val="90000"/>
              </a:lnSpc>
            </a:pPr>
            <a:r>
              <a:rPr lang="en-US" sz="2100"/>
              <a:t>Full School BYOD</a:t>
            </a:r>
            <a:endParaRPr lang="en-US" sz="2100">
              <a:cs typeface="Calibri"/>
            </a:endParaRPr>
          </a:p>
          <a:p>
            <a:pPr lvl="1">
              <a:lnSpc>
                <a:spcPct val="90000"/>
              </a:lnSpc>
            </a:pPr>
            <a:r>
              <a:rPr lang="en-US" sz="2100"/>
              <a:t>BYOD is available throughout the school</a:t>
            </a:r>
            <a:endParaRPr lang="en-US" sz="2100">
              <a:cs typeface="Calibri"/>
            </a:endParaRPr>
          </a:p>
          <a:p>
            <a:pPr lvl="1">
              <a:lnSpc>
                <a:spcPct val="90000"/>
              </a:lnSpc>
            </a:pPr>
            <a:r>
              <a:rPr lang="en-US" sz="2100"/>
              <a:t>Full wireless connectivity</a:t>
            </a:r>
            <a:endParaRPr lang="en-US" sz="2100">
              <a:cs typeface="Calibri"/>
            </a:endParaRPr>
          </a:p>
          <a:p>
            <a:pPr>
              <a:lnSpc>
                <a:spcPct val="90000"/>
              </a:lnSpc>
            </a:pPr>
            <a:r>
              <a:rPr lang="en-US" sz="2100"/>
              <a:t>Limited Access BYOD</a:t>
            </a:r>
            <a:endParaRPr lang="en-US" sz="2100">
              <a:cs typeface="Calibri"/>
            </a:endParaRPr>
          </a:p>
          <a:p>
            <a:pPr lvl="1">
              <a:lnSpc>
                <a:spcPct val="90000"/>
              </a:lnSpc>
            </a:pPr>
            <a:r>
              <a:rPr lang="en-US" sz="2100"/>
              <a:t>Established in one or two model classrooms</a:t>
            </a:r>
            <a:endParaRPr lang="en-US" sz="2100">
              <a:cs typeface="Calibri"/>
            </a:endParaRPr>
          </a:p>
          <a:p>
            <a:pPr lvl="1">
              <a:lnSpc>
                <a:spcPct val="90000"/>
              </a:lnSpc>
            </a:pPr>
            <a:r>
              <a:rPr lang="en-US" sz="2100"/>
              <a:t>Wireless coverage in common learning areas such as school libraries, cafeterias, and learning centers</a:t>
            </a:r>
            <a:endParaRPr lang="en-US" sz="2100">
              <a:cs typeface="Calibri"/>
            </a:endParaRPr>
          </a:p>
        </p:txBody>
      </p:sp>
      <p:sp>
        <p:nvSpPr>
          <p:cNvPr id="8"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rgbClr val="415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8A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6564" y="3130183"/>
            <a:ext cx="1994634" cy="512729"/>
          </a:xfrm>
          <a:prstGeom prst="rect">
            <a:avLst/>
          </a:prstGeom>
        </p:spPr>
      </p:pic>
    </p:spTree>
    <p:extLst>
      <p:ext uri="{BB962C8B-B14F-4D97-AF65-F5344CB8AC3E}">
        <p14:creationId xmlns:p14="http://schemas.microsoft.com/office/powerpoint/2010/main" val="1867384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CF1594-DDA6-4FC0-8009-C05AF8EF1EF8}"/>
              </a:ext>
            </a:extLst>
          </p:cNvPr>
          <p:cNvSpPr>
            <a:spLocks noGrp="1"/>
          </p:cNvSpPr>
          <p:nvPr>
            <p:ph type="title"/>
          </p:nvPr>
        </p:nvSpPr>
        <p:spPr>
          <a:xfrm>
            <a:off x="1089492" y="1099684"/>
            <a:ext cx="7018398" cy="1041901"/>
          </a:xfrm>
        </p:spPr>
        <p:txBody>
          <a:bodyPr vert="horz" lIns="91440" tIns="45720" rIns="91440" bIns="45720" rtlCol="0" anchor="ctr">
            <a:normAutofit/>
          </a:bodyPr>
          <a:lstStyle/>
          <a:p>
            <a:pPr algn="l">
              <a:lnSpc>
                <a:spcPct val="90000"/>
              </a:lnSpc>
            </a:pPr>
            <a:r>
              <a:rPr lang="en-US" sz="3500" kern="1200">
                <a:solidFill>
                  <a:schemeClr val="tx1"/>
                </a:solidFill>
                <a:latin typeface="+mj-lt"/>
                <a:ea typeface="+mj-ea"/>
                <a:cs typeface="+mj-cs"/>
              </a:rPr>
              <a:t>Leadership</a:t>
            </a:r>
          </a:p>
        </p:txBody>
      </p:sp>
      <p:sp>
        <p:nvSpPr>
          <p:cNvPr id="3" name="Content Placeholder 2">
            <a:extLst>
              <a:ext uri="{FF2B5EF4-FFF2-40B4-BE49-F238E27FC236}">
                <a16:creationId xmlns:a16="http://schemas.microsoft.com/office/drawing/2014/main" id="{CFAD01B9-5E20-4323-BB59-0DA170B7B9BB}"/>
              </a:ext>
            </a:extLst>
          </p:cNvPr>
          <p:cNvSpPr>
            <a:spLocks noGrp="1"/>
          </p:cNvSpPr>
          <p:nvPr>
            <p:ph idx="1"/>
          </p:nvPr>
        </p:nvSpPr>
        <p:spPr>
          <a:xfrm>
            <a:off x="1089492" y="2068824"/>
            <a:ext cx="3362493" cy="2699968"/>
          </a:xfrm>
          <a:ln>
            <a:solidFill>
              <a:srgbClr val="4472C4"/>
            </a:solidFill>
          </a:ln>
        </p:spPr>
        <p:txBody>
          <a:bodyPr vert="horz" lIns="91440" tIns="45720" rIns="91440" bIns="45720" rtlCol="0" anchor="t">
            <a:normAutofit/>
          </a:bodyPr>
          <a:lstStyle/>
          <a:p>
            <a:pPr marL="0" indent="0">
              <a:lnSpc>
                <a:spcPct val="90000"/>
              </a:lnSpc>
              <a:buNone/>
            </a:pPr>
            <a:endParaRPr lang="en-US" sz="1700" i="1" dirty="0"/>
          </a:p>
          <a:p>
            <a:pPr marL="0" indent="0">
              <a:lnSpc>
                <a:spcPct val="90000"/>
              </a:lnSpc>
              <a:buNone/>
            </a:pPr>
            <a:endParaRPr lang="en-US" sz="1700" i="1" dirty="0"/>
          </a:p>
          <a:p>
            <a:pPr marL="0" indent="0">
              <a:lnSpc>
                <a:spcPct val="90000"/>
              </a:lnSpc>
              <a:buNone/>
            </a:pPr>
            <a:r>
              <a:rPr lang="en-US" sz="1700" i="1" dirty="0"/>
              <a:t>Fundamental to [BYOD] success is the school leadership creating a collective vision for mobile learning in the school system. </a:t>
            </a:r>
            <a:endParaRPr lang="en-US" sz="1700">
              <a:cs typeface="Calibri"/>
            </a:endParaRPr>
          </a:p>
          <a:p>
            <a:pPr marL="0" indent="0">
              <a:lnSpc>
                <a:spcPct val="90000"/>
              </a:lnSpc>
              <a:buNone/>
            </a:pPr>
            <a:r>
              <a:rPr lang="en-US" sz="1700" i="1" dirty="0"/>
              <a:t>(Erstad, 2010) </a:t>
            </a:r>
            <a:endParaRPr lang="en-US" sz="1700">
              <a:cs typeface="Calibri"/>
            </a:endParaRPr>
          </a:p>
          <a:p>
            <a:pPr indent="-228600">
              <a:lnSpc>
                <a:spcPct val="90000"/>
              </a:lnSpc>
            </a:pPr>
            <a:endParaRPr lang="en-US" sz="1700"/>
          </a:p>
        </p:txBody>
      </p:sp>
      <p:sp>
        <p:nvSpPr>
          <p:cNvPr id="4" name="TextBox 3">
            <a:extLst>
              <a:ext uri="{FF2B5EF4-FFF2-40B4-BE49-F238E27FC236}">
                <a16:creationId xmlns:a16="http://schemas.microsoft.com/office/drawing/2014/main" id="{AC3E89C3-15E1-4837-B571-9A749ECDC5E9}"/>
              </a:ext>
            </a:extLst>
          </p:cNvPr>
          <p:cNvSpPr txBox="1"/>
          <p:nvPr/>
        </p:nvSpPr>
        <p:spPr>
          <a:xfrm>
            <a:off x="4692015" y="2068824"/>
            <a:ext cx="3415875" cy="2699968"/>
          </a:xfr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Aft>
                <a:spcPts val="600"/>
              </a:spcAft>
            </a:pPr>
            <a:r>
              <a:rPr lang="en-US" sz="1700" i="1" dirty="0"/>
              <a:t>This vision includes establishing transparent and consistent expectations for process and procedures around device use, encouraging integration and collaboration amongst teachers, and involving staff in the decision-making process. </a:t>
            </a:r>
            <a:endParaRPr lang="en-US" sz="1700">
              <a:cs typeface="Calibri"/>
            </a:endParaRPr>
          </a:p>
          <a:p>
            <a:pPr>
              <a:lnSpc>
                <a:spcPct val="90000"/>
              </a:lnSpc>
              <a:spcAft>
                <a:spcPts val="600"/>
              </a:spcAft>
            </a:pPr>
            <a:r>
              <a:rPr lang="en-US" sz="1700" i="1" dirty="0"/>
              <a:t>(Danielsen 2009; Shapley, Sheehan, Maloney, &amp; </a:t>
            </a:r>
            <a:r>
              <a:rPr lang="en-US" sz="1700" i="1" dirty="0" err="1"/>
              <a:t>Caranikas</a:t>
            </a:r>
            <a:r>
              <a:rPr lang="en-US" sz="1700" i="1" dirty="0"/>
              <a:t>-Walker, 2009) </a:t>
            </a:r>
            <a:endParaRPr lang="en-US" sz="1700">
              <a:cs typeface="Calibri"/>
            </a:endParaRPr>
          </a:p>
          <a:p>
            <a:pPr indent="-228600">
              <a:lnSpc>
                <a:spcPct val="90000"/>
              </a:lnSpc>
              <a:buFont typeface="Arial" panose="020B0604020202020204" pitchFamily="34" charset="0"/>
              <a:buChar char="•"/>
            </a:pPr>
            <a:endParaRPr lang="en-US" sz="1700" dirty="0">
              <a:cs typeface="Calibri"/>
            </a:endParaRPr>
          </a:p>
        </p:txBody>
      </p:sp>
      <p:sp>
        <p:nvSpPr>
          <p:cNvPr id="6" name="TextBox 5">
            <a:extLst>
              <a:ext uri="{FF2B5EF4-FFF2-40B4-BE49-F238E27FC236}">
                <a16:creationId xmlns:a16="http://schemas.microsoft.com/office/drawing/2014/main" id="{C0FCDFD2-E850-49EC-8B17-F5BE0139FE3D}"/>
              </a:ext>
            </a:extLst>
          </p:cNvPr>
          <p:cNvSpPr txBox="1"/>
          <p:nvPr/>
        </p:nvSpPr>
        <p:spPr>
          <a:xfrm>
            <a:off x="768831" y="4780113"/>
            <a:ext cx="7559613" cy="1229083"/>
          </a:xfrm>
          <a:prstGeom prst="rect">
            <a:avLst/>
          </a:prstGeom>
          <a:solidFill>
            <a:schemeClr val="tx1"/>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pPr>
            <a:r>
              <a:rPr lang="en-US" i="1" dirty="0">
                <a:solidFill>
                  <a:schemeClr val="bg1"/>
                </a:solidFill>
                <a:ea typeface="+mn-lt"/>
                <a:cs typeface="+mn-lt"/>
              </a:rPr>
              <a:t>Prior to handing out mobile technologies to teachers or students, school leaders ought to work closely with teachers to help them plan, enact, and develop a strategy to continuously improve their technology literacy skills (Had-</a:t>
            </a:r>
            <a:r>
              <a:rPr lang="en-US" i="1" dirty="0" err="1">
                <a:solidFill>
                  <a:schemeClr val="bg1"/>
                </a:solidFill>
                <a:ea typeface="+mn-lt"/>
                <a:cs typeface="+mn-lt"/>
              </a:rPr>
              <a:t>jithoma</a:t>
            </a:r>
            <a:r>
              <a:rPr lang="en-US" i="1" dirty="0">
                <a:solidFill>
                  <a:schemeClr val="bg1"/>
                </a:solidFill>
                <a:ea typeface="+mn-lt"/>
                <a:cs typeface="+mn-lt"/>
              </a:rPr>
              <a:t>-</a:t>
            </a:r>
            <a:r>
              <a:rPr lang="en-US" i="1" dirty="0" err="1">
                <a:solidFill>
                  <a:schemeClr val="bg1"/>
                </a:solidFill>
                <a:ea typeface="+mn-lt"/>
                <a:cs typeface="+mn-lt"/>
              </a:rPr>
              <a:t>Garskta</a:t>
            </a:r>
            <a:r>
              <a:rPr lang="en-US" i="1" dirty="0">
                <a:solidFill>
                  <a:schemeClr val="bg1"/>
                </a:solidFill>
                <a:ea typeface="+mn-lt"/>
                <a:cs typeface="+mn-lt"/>
              </a:rPr>
              <a:t>, 2011; Keane &amp; Keane, 2017; Smith, 2008). </a:t>
            </a:r>
            <a:endParaRPr lang="en-US">
              <a:solidFill>
                <a:schemeClr val="bg1"/>
              </a:solidFill>
              <a:ea typeface="+mn-lt"/>
              <a:cs typeface="+mn-lt"/>
            </a:endParaRPr>
          </a:p>
        </p:txBody>
      </p:sp>
    </p:spTree>
    <p:extLst>
      <p:ext uri="{BB962C8B-B14F-4D97-AF65-F5344CB8AC3E}">
        <p14:creationId xmlns:p14="http://schemas.microsoft.com/office/powerpoint/2010/main" val="344986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duotone>
              <a:prstClr val="black"/>
              <a:schemeClr val="tx2">
                <a:tint val="45000"/>
                <a:satMod val="400000"/>
              </a:schemeClr>
            </a:duotone>
            <a:alphaModFix amt="25000"/>
            <a:extLst>
              <a:ext uri="{28A0092B-C50C-407E-A947-70E740481C1C}">
                <a14:useLocalDpi xmlns:a14="http://schemas.microsoft.com/office/drawing/2010/main" val="0"/>
              </a:ext>
            </a:extLst>
          </a:blip>
          <a:srcRect l="15770" r="49286" b="1"/>
          <a:stretch/>
        </p:blipFill>
        <p:spPr>
          <a:xfrm>
            <a:off x="20" y="10"/>
            <a:ext cx="9143980" cy="6857990"/>
          </a:xfrm>
          <a:prstGeom prst="rect">
            <a:avLst/>
          </a:prstGeom>
        </p:spPr>
      </p:pic>
      <p:sp>
        <p:nvSpPr>
          <p:cNvPr id="2" name="Title 1"/>
          <p:cNvSpPr>
            <a:spLocks noGrp="1"/>
          </p:cNvSpPr>
          <p:nvPr>
            <p:ph type="title"/>
          </p:nvPr>
        </p:nvSpPr>
        <p:spPr>
          <a:xfrm>
            <a:off x="628650" y="365125"/>
            <a:ext cx="7886700" cy="1325563"/>
          </a:xfrm>
        </p:spPr>
        <p:txBody>
          <a:bodyPr>
            <a:normAutofit/>
          </a:bodyPr>
          <a:lstStyle/>
          <a:p>
            <a:pPr>
              <a:lnSpc>
                <a:spcPct val="90000"/>
              </a:lnSpc>
            </a:pPr>
            <a:r>
              <a:rPr lang="en-US"/>
              <a:t>BYOD Planning and Considerations</a:t>
            </a:r>
          </a:p>
        </p:txBody>
      </p:sp>
      <p:graphicFrame>
        <p:nvGraphicFramePr>
          <p:cNvPr id="4" name="Diagram 3">
            <a:extLst>
              <a:ext uri="{FF2B5EF4-FFF2-40B4-BE49-F238E27FC236}">
                <a16:creationId xmlns:a16="http://schemas.microsoft.com/office/drawing/2014/main" id="{C0A6D926-41EF-48F3-AB9C-5302600E3EAE}"/>
              </a:ext>
            </a:extLst>
          </p:cNvPr>
          <p:cNvGraphicFramePr/>
          <p:nvPr>
            <p:extLst>
              <p:ext uri="{D42A27DB-BD31-4B8C-83A1-F6EECF244321}">
                <p14:modId xmlns:p14="http://schemas.microsoft.com/office/powerpoint/2010/main" val="211268751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22C1643E-36C8-4571-B6B5-C27F91F78982}"/>
              </a:ext>
            </a:extLst>
          </p:cNvPr>
          <p:cNvSpPr txBox="1"/>
          <p:nvPr/>
        </p:nvSpPr>
        <p:spPr>
          <a:xfrm>
            <a:off x="628650" y="6297278"/>
            <a:ext cx="8130339" cy="369332"/>
          </a:xfrm>
          <a:prstGeom prst="rect">
            <a:avLst/>
          </a:prstGeom>
          <a:noFill/>
        </p:spPr>
        <p:txBody>
          <a:bodyPr wrap="square" lIns="91440" tIns="45720" rIns="91440" bIns="45720" rtlCol="0" anchor="t">
            <a:spAutoFit/>
          </a:bodyPr>
          <a:lstStyle/>
          <a:p>
            <a:pPr algn="ctr"/>
            <a:r>
              <a:rPr lang="en-US" dirty="0">
                <a:solidFill>
                  <a:srgbClr val="FFC000"/>
                </a:solidFill>
              </a:rPr>
              <a:t>These are considerations are for school-wide staff discussion and planning</a:t>
            </a:r>
            <a:endParaRPr lang="en-US" dirty="0">
              <a:solidFill>
                <a:srgbClr val="FFC000"/>
              </a:solidFill>
              <a:cs typeface="Calibri"/>
            </a:endParaRPr>
          </a:p>
        </p:txBody>
      </p:sp>
    </p:spTree>
    <p:extLst>
      <p:ext uri="{BB962C8B-B14F-4D97-AF65-F5344CB8AC3E}">
        <p14:creationId xmlns:p14="http://schemas.microsoft.com/office/powerpoint/2010/main" val="202117391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8"/>
            <a:ext cx="8229600" cy="1143000"/>
          </a:xfrm>
        </p:spPr>
        <p:txBody>
          <a:bodyPr/>
          <a:lstStyle/>
          <a:p>
            <a:r>
              <a:rPr lang="en-US"/>
              <a:t>Suggested Activity</a:t>
            </a:r>
          </a:p>
        </p:txBody>
      </p:sp>
      <p:sp>
        <p:nvSpPr>
          <p:cNvPr id="3" name="Content Placeholder 2"/>
          <p:cNvSpPr>
            <a:spLocks noGrp="1"/>
          </p:cNvSpPr>
          <p:nvPr>
            <p:ph idx="1"/>
          </p:nvPr>
        </p:nvSpPr>
        <p:spPr>
          <a:xfrm>
            <a:off x="126521" y="924465"/>
            <a:ext cx="9020354" cy="5187321"/>
          </a:xfrm>
        </p:spPr>
        <p:txBody>
          <a:bodyPr vert="horz" lIns="91440" tIns="45720" rIns="91440" bIns="45720" rtlCol="0" anchor="t">
            <a:noAutofit/>
          </a:bodyPr>
          <a:lstStyle/>
          <a:p>
            <a:pPr marL="0" indent="0">
              <a:buNone/>
            </a:pPr>
            <a:r>
              <a:rPr lang="en-US" sz="2100" dirty="0">
                <a:cs typeface="Calibri"/>
              </a:rPr>
              <a:t>Break into small groups and discuss the following considerations around BYOD. Document the discussion for future considerations to guide better practice.</a:t>
            </a:r>
          </a:p>
          <a:p>
            <a:r>
              <a:rPr lang="en-US" sz="1800" b="1" dirty="0"/>
              <a:t>Group 1 - </a:t>
            </a:r>
            <a:r>
              <a:rPr lang="en-US" sz="1800" b="1" dirty="0">
                <a:ea typeface="+mn-lt"/>
                <a:cs typeface="+mn-lt"/>
              </a:rPr>
              <a:t>Pedagogy</a:t>
            </a:r>
            <a:endParaRPr lang="en-US" sz="1800" dirty="0">
              <a:ea typeface="+mn-lt"/>
              <a:cs typeface="+mn-lt"/>
            </a:endParaRPr>
          </a:p>
          <a:p>
            <a:pPr marL="1028700" lvl="1"/>
            <a:r>
              <a:rPr lang="en-US" sz="1800" dirty="0">
                <a:ea typeface="+mn-lt"/>
                <a:cs typeface="+mn-lt"/>
              </a:rPr>
              <a:t>In what ways might a BYOD program affect teaching and learning?</a:t>
            </a:r>
          </a:p>
          <a:p>
            <a:r>
              <a:rPr lang="en-US" sz="1800" b="1" dirty="0">
                <a:ea typeface="+mn-lt"/>
                <a:cs typeface="+mn-lt"/>
              </a:rPr>
              <a:t>Group 2 - Equity for All Learners</a:t>
            </a:r>
            <a:endParaRPr lang="en-US" sz="1800" dirty="0">
              <a:ea typeface="+mn-lt"/>
              <a:cs typeface="+mn-lt"/>
            </a:endParaRPr>
          </a:p>
          <a:p>
            <a:pPr marL="1028700" lvl="1" indent="-342900"/>
            <a:r>
              <a:rPr lang="en-US" sz="1800" dirty="0">
                <a:ea typeface="+mn-lt"/>
                <a:cs typeface="+mn-lt"/>
              </a:rPr>
              <a:t>How might a BYOD program support or restrict equity for all learners?</a:t>
            </a:r>
          </a:p>
          <a:p>
            <a:r>
              <a:rPr lang="en-US" sz="1800" b="1" dirty="0">
                <a:ea typeface="+mn-lt"/>
                <a:cs typeface="+mn-lt"/>
              </a:rPr>
              <a:t>Group 3 - Collaborators</a:t>
            </a:r>
            <a:endParaRPr lang="en-US" sz="1800" dirty="0">
              <a:ea typeface="+mn-lt"/>
              <a:cs typeface="+mn-lt"/>
            </a:endParaRPr>
          </a:p>
          <a:p>
            <a:pPr marL="1028700" lvl="1"/>
            <a:r>
              <a:rPr lang="en-US" sz="1800" dirty="0">
                <a:ea typeface="+mn-lt"/>
                <a:cs typeface="+mn-lt"/>
              </a:rPr>
              <a:t>Who will be involved and engaged in the BYOD program (e.g. students, parents, community members) and what roles might they play?</a:t>
            </a:r>
          </a:p>
          <a:p>
            <a:r>
              <a:rPr lang="en-US" sz="1800" b="1" dirty="0">
                <a:ea typeface="+mn-lt"/>
                <a:cs typeface="+mn-lt"/>
              </a:rPr>
              <a:t>Group 4 - School Policy, Rules, &amp; Guidelines</a:t>
            </a:r>
            <a:endParaRPr lang="en-US" sz="1800" dirty="0">
              <a:ea typeface="+mn-lt"/>
              <a:cs typeface="+mn-lt"/>
            </a:endParaRPr>
          </a:p>
          <a:p>
            <a:pPr marL="1028700" lvl="1"/>
            <a:r>
              <a:rPr lang="en-US" sz="1800" dirty="0">
                <a:ea typeface="+mn-lt"/>
                <a:cs typeface="+mn-lt"/>
              </a:rPr>
              <a:t>What department, district, and school policies and guidelines need to be referenced and in place to guide the success of the BYOD program and how will these be established and enacted at the school level?</a:t>
            </a:r>
          </a:p>
          <a:p>
            <a:r>
              <a:rPr lang="en-US" sz="1800" b="1" dirty="0">
                <a:ea typeface="+mn-lt"/>
                <a:cs typeface="+mn-lt"/>
              </a:rPr>
              <a:t>Group 5 - Commitment to Professional Development</a:t>
            </a:r>
            <a:endParaRPr lang="en-US" sz="1800" dirty="0">
              <a:ea typeface="+mn-lt"/>
              <a:cs typeface="+mn-lt"/>
            </a:endParaRPr>
          </a:p>
          <a:p>
            <a:pPr marL="1028700" lvl="1"/>
            <a:r>
              <a:rPr lang="en-US" sz="1800" dirty="0">
                <a:ea typeface="+mn-lt"/>
                <a:cs typeface="+mn-lt"/>
              </a:rPr>
              <a:t>How will teachers and administrators best prepare for, facilitate, and sustain the BYOD program?</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7322" y="5952305"/>
            <a:ext cx="3436678" cy="902430"/>
          </a:xfrm>
          <a:prstGeom prst="rect">
            <a:avLst/>
          </a:prstGeom>
        </p:spPr>
      </p:pic>
    </p:spTree>
    <p:extLst>
      <p:ext uri="{BB962C8B-B14F-4D97-AF65-F5344CB8AC3E}">
        <p14:creationId xmlns:p14="http://schemas.microsoft.com/office/powerpoint/2010/main" val="989083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a:bodyPr>
          <a:lstStyle/>
          <a:p>
            <a:r>
              <a:rPr lang="en-CA" sz="3600"/>
              <a:t>Other BYOD Considerations</a:t>
            </a:r>
            <a:endParaRPr lang="en-CA" sz="3600">
              <a:cs typeface="Calibri"/>
            </a:endParaRPr>
          </a:p>
        </p:txBody>
      </p:sp>
      <p:sp>
        <p:nvSpPr>
          <p:cNvPr id="18" name="Rectangle 1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rgbClr val="415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Oval 1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8A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descr="A close up of a logo&#10;&#10;Description generated with high confidence">
            <a:extLst>
              <a:ext uri="{FF2B5EF4-FFF2-40B4-BE49-F238E27FC236}">
                <a16:creationId xmlns:a16="http://schemas.microsoft.com/office/drawing/2014/main" id="{BDA410D7-34D8-415B-A243-2EE43E8BD3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9696" y="3130184"/>
            <a:ext cx="1922747" cy="498351"/>
          </a:xfrm>
          <a:prstGeom prst="rect">
            <a:avLst/>
          </a:prstGeom>
        </p:spPr>
      </p:pic>
      <p:graphicFrame>
        <p:nvGraphicFramePr>
          <p:cNvPr id="4" name="Diagram 3">
            <a:extLst>
              <a:ext uri="{FF2B5EF4-FFF2-40B4-BE49-F238E27FC236}">
                <a16:creationId xmlns:a16="http://schemas.microsoft.com/office/drawing/2014/main" id="{FAD089EC-BD14-497C-B9BB-D3798C7A77DC}"/>
              </a:ext>
            </a:extLst>
          </p:cNvPr>
          <p:cNvGraphicFramePr/>
          <p:nvPr>
            <p:extLst>
              <p:ext uri="{D42A27DB-BD31-4B8C-83A1-F6EECF244321}">
                <p14:modId xmlns:p14="http://schemas.microsoft.com/office/powerpoint/2010/main" val="225083356"/>
              </p:ext>
            </p:extLst>
          </p:nvPr>
        </p:nvGraphicFramePr>
        <p:xfrm>
          <a:off x="248473" y="1767868"/>
          <a:ext cx="6068390" cy="469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9485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onth xmlns="213e6917-ccc4-46af-a28b-7265af3a992a" xsi:nil="true"/>
    <LHHS xmlns="213e6917-ccc4-46af-a28b-7265af3a992a">false</LHHS>
    <Category xmlns="213e6917-ccc4-46af-a28b-7265af3a992a">Other-DEC</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27AF9C1697FE641B6458F212630B3A7" ma:contentTypeVersion="7" ma:contentTypeDescription="Create a new document." ma:contentTypeScope="" ma:versionID="ab602b1456dab6bc65ff91a96a25c676">
  <xsd:schema xmlns:xsd="http://www.w3.org/2001/XMLSchema" xmlns:xs="http://www.w3.org/2001/XMLSchema" xmlns:p="http://schemas.microsoft.com/office/2006/metadata/properties" xmlns:ns2="213e6917-ccc4-46af-a28b-7265af3a992a" targetNamespace="http://schemas.microsoft.com/office/2006/metadata/properties" ma:root="true" ma:fieldsID="9148b44e540739c539c62ca58e96bb4d" ns2:_="">
    <xsd:import namespace="213e6917-ccc4-46af-a28b-7265af3a992a"/>
    <xsd:element name="properties">
      <xsd:complexType>
        <xsd:sequence>
          <xsd:element name="documentManagement">
            <xsd:complexType>
              <xsd:all>
                <xsd:element ref="ns2:Month" minOccurs="0"/>
                <xsd:element ref="ns2:Category"/>
                <xsd:element ref="ns2:LHH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3e6917-ccc4-46af-a28b-7265af3a992a" elementFormDefault="qualified">
    <xsd:import namespace="http://schemas.microsoft.com/office/2006/documentManagement/types"/>
    <xsd:import namespace="http://schemas.microsoft.com/office/infopath/2007/PartnerControls"/>
    <xsd:element name="Month" ma:index="8" nillable="true" ma:displayName="Date" ma:description="Hint: Select date of actual meeting, don't use today's date." ma:format="DateOnly" ma:internalName="Month">
      <xsd:simpleType>
        <xsd:restriction base="dms:DateTime"/>
      </xsd:simpleType>
    </xsd:element>
    <xsd:element name="Category" ma:index="9" ma:displayName="Category" ma:default="~ Select a category from list below ~" ma:format="Dropdown" ma:internalName="Category">
      <xsd:simpleType>
        <xsd:restriction base="dms:Choice">
          <xsd:enumeration value="~ Select a category from list below ~"/>
          <xsd:enumeration value="Agenda-DEC"/>
          <xsd:enumeration value="Audio-DEC"/>
          <xsd:enumeration value="Minutes-DEC"/>
          <xsd:enumeration value="Other-DEC"/>
          <xsd:enumeration value="Policies-DEC"/>
          <xsd:enumeration value="Schedule-DEC"/>
          <xsd:enumeration value="Success Stories-DEC"/>
          <xsd:enumeration value="Superintendent Reports-DEC"/>
          <xsd:enumeration value="Video-DEC"/>
        </xsd:restriction>
      </xsd:simpleType>
    </xsd:element>
    <xsd:element name="LHHS" ma:index="10" nillable="true" ma:displayName="LHHS" ma:default="0" ma:internalName="LHHS">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073A10-4489-4302-8429-F67928AADD8B}"/>
</file>

<file path=customXml/itemProps2.xml><?xml version="1.0" encoding="utf-8"?>
<ds:datastoreItem xmlns:ds="http://schemas.openxmlformats.org/officeDocument/2006/customXml" ds:itemID="{87A28ACB-0B92-4C62-8247-FE186F96E1DD}"/>
</file>

<file path=customXml/itemProps3.xml><?xml version="1.0" encoding="utf-8"?>
<ds:datastoreItem xmlns:ds="http://schemas.openxmlformats.org/officeDocument/2006/customXml" ds:itemID="{0AD891FC-E8E7-46E9-B805-FAA4BE563A9C}"/>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33</Slides>
  <Notes>0</Notes>
  <HiddenSlides>0</HiddenSlide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Office Theme</vt:lpstr>
      <vt:lpstr>BYOD School Information Package </vt:lpstr>
      <vt:lpstr>What is a BYOD Program?</vt:lpstr>
      <vt:lpstr>What devices are involved in BYOD?</vt:lpstr>
      <vt:lpstr>To BYOD or not to BYOD...</vt:lpstr>
      <vt:lpstr>Two Types of BYOD Models in ASD-W</vt:lpstr>
      <vt:lpstr>Leadership</vt:lpstr>
      <vt:lpstr>BYOD Planning and Considerations</vt:lpstr>
      <vt:lpstr>Suggested Activity</vt:lpstr>
      <vt:lpstr>Other BYOD Considerations</vt:lpstr>
      <vt:lpstr>Where do we go from here and how can we determine best practices?</vt:lpstr>
      <vt:lpstr>BYOD Beginnings</vt:lpstr>
      <vt:lpstr>BYOD Beginnings</vt:lpstr>
      <vt:lpstr>Personal Electronic Device and BYOD  Survey Questions (Sample)</vt:lpstr>
      <vt:lpstr>PLCs</vt:lpstr>
      <vt:lpstr>The Need for PL</vt:lpstr>
      <vt:lpstr>BYOD Framework</vt:lpstr>
      <vt:lpstr>Example: M-COPE Framework</vt:lpstr>
      <vt:lpstr>Mobile</vt:lpstr>
      <vt:lpstr>Conditions</vt:lpstr>
      <vt:lpstr>Learner Preparedness</vt:lpstr>
      <vt:lpstr>Environmental Suitability</vt:lpstr>
      <vt:lpstr>Disruption</vt:lpstr>
      <vt:lpstr>Outcomes</vt:lpstr>
      <vt:lpstr>Pedagogy</vt:lpstr>
      <vt:lpstr>Ethics</vt:lpstr>
      <vt:lpstr>Devising District Guidelines and School Policy</vt:lpstr>
      <vt:lpstr>Devising Guidelines and Policy</vt:lpstr>
      <vt:lpstr>Stoplight Approach</vt:lpstr>
      <vt:lpstr>Wall Pockets</vt:lpstr>
      <vt:lpstr>Key Resource</vt:lpstr>
      <vt:lpstr>BYOD Specifications for New Devices</vt:lpstr>
      <vt:lpstr>BYOD Specifications for Current Devices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LHHS – BYOD Pilot Project</dc:title>
  <dc:creator>bryan.facey</dc:creator>
  <cp:revision>637</cp:revision>
  <cp:lastPrinted>2012-09-04T16:12:15Z</cp:lastPrinted>
  <dcterms:created xsi:type="dcterms:W3CDTF">2012-03-27T10:32:10Z</dcterms:created>
  <dcterms:modified xsi:type="dcterms:W3CDTF">2020-08-22T19:19:37Z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0x010100627AF9C1697FE641B6458F212630B3A7</vt:lpwstr>
  </property>
</Properties>
</file>